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6" r:id="rId4"/>
  </p:sldMasterIdLst>
  <p:notesMasterIdLst>
    <p:notesMasterId r:id="rId11"/>
  </p:notesMasterIdLst>
  <p:handoutMasterIdLst>
    <p:handoutMasterId r:id="rId12"/>
  </p:handoutMasterIdLst>
  <p:sldIdLst>
    <p:sldId id="2146846676" r:id="rId5"/>
    <p:sldId id="2146846665" r:id="rId6"/>
    <p:sldId id="2146846669" r:id="rId7"/>
    <p:sldId id="2146846671" r:id="rId8"/>
    <p:sldId id="2146846679" r:id="rId9"/>
    <p:sldId id="27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2B48"/>
    <a:srgbClr val="4C3853"/>
    <a:srgbClr val="DCD3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6096" autoAdjust="0"/>
  </p:normalViewPr>
  <p:slideViewPr>
    <p:cSldViewPr snapToGrid="0" snapToObjects="1" showGuides="1">
      <p:cViewPr varScale="1">
        <p:scale>
          <a:sx n="114" d="100"/>
          <a:sy n="114" d="100"/>
        </p:scale>
        <p:origin x="84" y="96"/>
      </p:cViewPr>
      <p:guideLst>
        <p:guide orient="horz" pos="2137"/>
        <p:guide pos="3840"/>
      </p:guideLst>
    </p:cSldViewPr>
  </p:slideViewPr>
  <p:notesTextViewPr>
    <p:cViewPr>
      <p:scale>
        <a:sx n="1" d="1"/>
        <a:sy n="1" d="1"/>
      </p:scale>
      <p:origin x="0" y="0"/>
    </p:cViewPr>
  </p:notesTextViewPr>
  <p:notesViewPr>
    <p:cSldViewPr snapToGrid="0" snapToObjects="1">
      <p:cViewPr varScale="1">
        <p:scale>
          <a:sx n="59" d="100"/>
          <a:sy n="59" d="100"/>
        </p:scale>
        <p:origin x="252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D1B2FE-CF7B-455F-9A06-5135602507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Date Placeholder 2">
            <a:extLst>
              <a:ext uri="{FF2B5EF4-FFF2-40B4-BE49-F238E27FC236}">
                <a16:creationId xmlns:a16="http://schemas.microsoft.com/office/drawing/2014/main" id="{D9FF5142-3E7E-49B3-B0C6-235BFD6EA26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05BA81B-3C0F-4ABD-948E-08DD235DBA8D}" type="datetimeFigureOut">
              <a:rPr lang="da-DK" smtClean="0"/>
              <a:t>14-03-2022</a:t>
            </a:fld>
            <a:endParaRPr lang="da-DK"/>
          </a:p>
        </p:txBody>
      </p:sp>
      <p:sp>
        <p:nvSpPr>
          <p:cNvPr id="4" name="Footer Placeholder 3">
            <a:extLst>
              <a:ext uri="{FF2B5EF4-FFF2-40B4-BE49-F238E27FC236}">
                <a16:creationId xmlns:a16="http://schemas.microsoft.com/office/drawing/2014/main" id="{46E6379C-BC96-4E84-B405-570E3E69D98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5" name="Slide Number Placeholder 4">
            <a:extLst>
              <a:ext uri="{FF2B5EF4-FFF2-40B4-BE49-F238E27FC236}">
                <a16:creationId xmlns:a16="http://schemas.microsoft.com/office/drawing/2014/main" id="{23DEA7E3-D310-43F7-9832-C7B25856C1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FFB7960-6B30-423A-830C-5FDBCDF9BF9D}" type="slidenum">
              <a:rPr lang="da-DK" smtClean="0"/>
              <a:t>‹nr.›</a:t>
            </a:fld>
            <a:endParaRPr lang="da-DK"/>
          </a:p>
        </p:txBody>
      </p:sp>
    </p:spTree>
    <p:extLst>
      <p:ext uri="{BB962C8B-B14F-4D97-AF65-F5344CB8AC3E}">
        <p14:creationId xmlns:p14="http://schemas.microsoft.com/office/powerpoint/2010/main" val="19405324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093272-17D5-6D45-9A4F-C819B2BD08C1}" type="datetimeFigureOut">
              <a:rPr lang="en-US" smtClean="0"/>
              <a:t>3/14/2022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636BEC-1884-E249-A1BE-0E2FF9FF0D0C}" type="slidenum">
              <a:rPr lang="en-US" smtClean="0"/>
              <a:t>‹nr.›</a:t>
            </a:fld>
            <a:endParaRPr lang="en-US"/>
          </a:p>
        </p:txBody>
      </p:sp>
    </p:spTree>
    <p:extLst>
      <p:ext uri="{BB962C8B-B14F-4D97-AF65-F5344CB8AC3E}">
        <p14:creationId xmlns:p14="http://schemas.microsoft.com/office/powerpoint/2010/main" val="1981393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_1">
    <p:bg>
      <p:bgPr>
        <a:solidFill>
          <a:schemeClr val="tx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E9557AA-47BC-7244-BA84-C42864FFDC9B}"/>
              </a:ext>
            </a:extLst>
          </p:cNvPr>
          <p:cNvPicPr>
            <a:picLocks noChangeAspect="1"/>
          </p:cNvPicPr>
          <p:nvPr userDrawn="1"/>
        </p:nvPicPr>
        <p:blipFill>
          <a:blip r:embed="rId2"/>
          <a:srcRect/>
          <a:stretch/>
        </p:blipFill>
        <p:spPr>
          <a:xfrm>
            <a:off x="444498" y="5184000"/>
            <a:ext cx="4119557" cy="1109835"/>
          </a:xfrm>
          <a:prstGeom prst="rect">
            <a:avLst/>
          </a:prstGeom>
        </p:spPr>
      </p:pic>
      <p:sp>
        <p:nvSpPr>
          <p:cNvPr id="19" name="Subtitle 2">
            <a:extLst>
              <a:ext uri="{FF2B5EF4-FFF2-40B4-BE49-F238E27FC236}">
                <a16:creationId xmlns:a16="http://schemas.microsoft.com/office/drawing/2014/main" id="{8B7FFAD7-3883-C649-AFF8-DE5501478756}"/>
              </a:ext>
            </a:extLst>
          </p:cNvPr>
          <p:cNvSpPr>
            <a:spLocks noGrp="1"/>
          </p:cNvSpPr>
          <p:nvPr>
            <p:ph type="subTitle" idx="1" hasCustomPrompt="1"/>
          </p:nvPr>
        </p:nvSpPr>
        <p:spPr>
          <a:xfrm>
            <a:off x="444498" y="4254070"/>
            <a:ext cx="3343386" cy="463063"/>
          </a:xfrm>
        </p:spPr>
        <p:txBody>
          <a:bodyPr lIns="0">
            <a:noAutofit/>
          </a:bodyPr>
          <a:lstStyle>
            <a:lvl1pPr marL="0" indent="0" algn="l">
              <a:buNone/>
              <a:defRPr sz="1600">
                <a:solidFill>
                  <a:schemeClr val="accent4"/>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Dato: måned år</a:t>
            </a:r>
          </a:p>
        </p:txBody>
      </p:sp>
      <p:sp>
        <p:nvSpPr>
          <p:cNvPr id="26" name="Title 25">
            <a:extLst>
              <a:ext uri="{FF2B5EF4-FFF2-40B4-BE49-F238E27FC236}">
                <a16:creationId xmlns:a16="http://schemas.microsoft.com/office/drawing/2014/main" id="{BB03CA7B-5A9D-4515-B7FC-80BDD0F261DD}"/>
              </a:ext>
            </a:extLst>
          </p:cNvPr>
          <p:cNvSpPr>
            <a:spLocks noGrp="1"/>
          </p:cNvSpPr>
          <p:nvPr>
            <p:ph type="title"/>
          </p:nvPr>
        </p:nvSpPr>
        <p:spPr>
          <a:xfrm>
            <a:off x="444843" y="1933433"/>
            <a:ext cx="10144898" cy="1792430"/>
          </a:xfrm>
        </p:spPr>
        <p:txBody>
          <a:bodyPr lIns="0">
            <a:normAutofit/>
          </a:bodyPr>
          <a:lstStyle>
            <a:lvl1pPr>
              <a:defRPr sz="6000" b="0">
                <a:solidFill>
                  <a:schemeClr val="accent4"/>
                </a:solidFill>
              </a:defRPr>
            </a:lvl1pPr>
          </a:lstStyle>
          <a:p>
            <a:r>
              <a:rPr lang="en-US"/>
              <a:t>Click to edit Master title style</a:t>
            </a:r>
            <a:endParaRPr lang="en-DK" dirty="0"/>
          </a:p>
        </p:txBody>
      </p:sp>
      <p:sp>
        <p:nvSpPr>
          <p:cNvPr id="36" name="Text Placeholder 35">
            <a:extLst>
              <a:ext uri="{FF2B5EF4-FFF2-40B4-BE49-F238E27FC236}">
                <a16:creationId xmlns:a16="http://schemas.microsoft.com/office/drawing/2014/main" id="{23801258-41AE-4F3B-8F42-2EDF7308EEC8}"/>
              </a:ext>
            </a:extLst>
          </p:cNvPr>
          <p:cNvSpPr>
            <a:spLocks noGrp="1"/>
          </p:cNvSpPr>
          <p:nvPr>
            <p:ph type="body" sz="quarter" idx="10" hasCustomPrompt="1"/>
          </p:nvPr>
        </p:nvSpPr>
        <p:spPr>
          <a:xfrm>
            <a:off x="444499" y="3725863"/>
            <a:ext cx="10145241" cy="524404"/>
          </a:xfrm>
        </p:spPr>
        <p:txBody>
          <a:bodyPr lIns="0"/>
          <a:lstStyle>
            <a:lvl1pPr marL="0" indent="0">
              <a:buNone/>
              <a:defRPr>
                <a:solidFill>
                  <a:schemeClr val="accent4"/>
                </a:solidFill>
              </a:defRPr>
            </a:lvl1pPr>
          </a:lstStyle>
          <a:p>
            <a:pPr lvl="0"/>
            <a:r>
              <a:rPr lang="en-US" dirty="0"/>
              <a:t>Click to edit Master  Subtitle style</a:t>
            </a:r>
            <a:endParaRPr lang="en-DK" dirty="0"/>
          </a:p>
        </p:txBody>
      </p:sp>
    </p:spTree>
    <p:extLst>
      <p:ext uri="{BB962C8B-B14F-4D97-AF65-F5344CB8AC3E}">
        <p14:creationId xmlns:p14="http://schemas.microsoft.com/office/powerpoint/2010/main" val="1013076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reaker_1">
    <p:bg>
      <p:bgPr>
        <a:solidFill>
          <a:schemeClr val="tx2"/>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bg1"/>
                </a:solidFill>
              </a:defRPr>
            </a:lvl1pPr>
          </a:lstStyle>
          <a:p>
            <a:fld id="{D5D38AA8-CCF3-144B-9BD9-C6FC78D2A9EF}" type="datetime1">
              <a:rPr lang="da-DK" smtClean="0"/>
              <a:t>14-03-2022</a:t>
            </a:fld>
            <a:endParaRPr lang="en-US"/>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D8A48D8-8291-F24A-9DB0-B0C94D545751}" type="slidenum">
              <a:rPr lang="da-DK" noProof="0" smtClean="0"/>
              <a:pPr/>
              <a:t>‹nr.›</a:t>
            </a:fld>
            <a:endParaRPr lang="da-DK" noProof="0"/>
          </a:p>
        </p:txBody>
      </p:sp>
      <p:pic>
        <p:nvPicPr>
          <p:cNvPr id="5" name="Picture 4">
            <a:extLst>
              <a:ext uri="{FF2B5EF4-FFF2-40B4-BE49-F238E27FC236}">
                <a16:creationId xmlns:a16="http://schemas.microsoft.com/office/drawing/2014/main" id="{AE9557AA-47BC-7244-BA84-C42864FFDC9B}"/>
              </a:ext>
            </a:extLst>
          </p:cNvPr>
          <p:cNvPicPr>
            <a:picLocks noChangeAspect="1"/>
          </p:cNvPicPr>
          <p:nvPr userDrawn="1"/>
        </p:nvPicPr>
        <p:blipFill>
          <a:blip r:embed="rId2"/>
          <a:srcRect/>
          <a:stretch/>
        </p:blipFill>
        <p:spPr>
          <a:xfrm>
            <a:off x="10923847" y="365125"/>
            <a:ext cx="810476" cy="218023"/>
          </a:xfrm>
          <a:prstGeom prst="rect">
            <a:avLst/>
          </a:prstGeom>
        </p:spPr>
      </p:pic>
      <p:pic>
        <p:nvPicPr>
          <p:cNvPr id="9" name="Picture 8">
            <a:extLst>
              <a:ext uri="{FF2B5EF4-FFF2-40B4-BE49-F238E27FC236}">
                <a16:creationId xmlns:a16="http://schemas.microsoft.com/office/drawing/2014/main" id="{9938A507-FA81-3746-B33B-0550565AD630}"/>
              </a:ext>
            </a:extLst>
          </p:cNvPr>
          <p:cNvPicPr>
            <a:picLocks noChangeAspect="1"/>
          </p:cNvPicPr>
          <p:nvPr userDrawn="1"/>
        </p:nvPicPr>
        <p:blipFill>
          <a:blip r:embed="rId3"/>
          <a:stretch>
            <a:fillRect/>
          </a:stretch>
        </p:blipFill>
        <p:spPr>
          <a:xfrm>
            <a:off x="-4132061" y="-23446"/>
            <a:ext cx="8264121" cy="6748644"/>
          </a:xfrm>
          <a:prstGeom prst="rect">
            <a:avLst/>
          </a:prstGeom>
        </p:spPr>
      </p:pic>
      <p:sp>
        <p:nvSpPr>
          <p:cNvPr id="12" name="Title 1">
            <a:extLst>
              <a:ext uri="{FF2B5EF4-FFF2-40B4-BE49-F238E27FC236}">
                <a16:creationId xmlns:a16="http://schemas.microsoft.com/office/drawing/2014/main" id="{C5F489DF-549D-BA48-9F78-EEEA360D71BC}"/>
              </a:ext>
            </a:extLst>
          </p:cNvPr>
          <p:cNvSpPr>
            <a:spLocks noGrp="1"/>
          </p:cNvSpPr>
          <p:nvPr>
            <p:ph type="ctrTitle"/>
          </p:nvPr>
        </p:nvSpPr>
        <p:spPr>
          <a:xfrm>
            <a:off x="4244009" y="4166762"/>
            <a:ext cx="7802217" cy="1200329"/>
          </a:xfrm>
        </p:spPr>
        <p:txBody>
          <a:bodyPr anchor="ctr">
            <a:spAutoFit/>
          </a:bodyPr>
          <a:lstStyle>
            <a:lvl1pPr algn="l">
              <a:defRPr sz="8000">
                <a:solidFill>
                  <a:schemeClr val="bg1"/>
                </a:solidFill>
              </a:defRPr>
            </a:lvl1pPr>
          </a:lstStyle>
          <a:p>
            <a:r>
              <a:rPr lang="en-US" noProof="0"/>
              <a:t>Click to edit Master title style</a:t>
            </a:r>
            <a:endParaRPr lang="da-DK" noProof="0" dirty="0"/>
          </a:p>
        </p:txBody>
      </p:sp>
    </p:spTree>
    <p:extLst>
      <p:ext uri="{BB962C8B-B14F-4D97-AF65-F5344CB8AC3E}">
        <p14:creationId xmlns:p14="http://schemas.microsoft.com/office/powerpoint/2010/main" val="2323340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reaker_2">
    <p:bg>
      <p:bgPr>
        <a:solidFill>
          <a:schemeClr val="tx2"/>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bg1"/>
                </a:solidFill>
              </a:defRPr>
            </a:lvl1pPr>
          </a:lstStyle>
          <a:p>
            <a:fld id="{D5D38AA8-CCF3-144B-9BD9-C6FC78D2A9EF}" type="datetime1">
              <a:rPr lang="da-DK" smtClean="0"/>
              <a:t>14-03-2022</a:t>
            </a:fld>
            <a:endParaRPr lang="en-US"/>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D8A48D8-8291-F24A-9DB0-B0C94D545751}" type="slidenum">
              <a:rPr lang="da-DK" noProof="0" smtClean="0"/>
              <a:pPr/>
              <a:t>‹nr.›</a:t>
            </a:fld>
            <a:endParaRPr lang="da-DK" noProof="0"/>
          </a:p>
        </p:txBody>
      </p:sp>
      <p:pic>
        <p:nvPicPr>
          <p:cNvPr id="5" name="Picture 4">
            <a:extLst>
              <a:ext uri="{FF2B5EF4-FFF2-40B4-BE49-F238E27FC236}">
                <a16:creationId xmlns:a16="http://schemas.microsoft.com/office/drawing/2014/main" id="{AE9557AA-47BC-7244-BA84-C42864FFDC9B}"/>
              </a:ext>
            </a:extLst>
          </p:cNvPr>
          <p:cNvPicPr>
            <a:picLocks noChangeAspect="1"/>
          </p:cNvPicPr>
          <p:nvPr userDrawn="1"/>
        </p:nvPicPr>
        <p:blipFill>
          <a:blip r:embed="rId2"/>
          <a:srcRect/>
          <a:stretch/>
        </p:blipFill>
        <p:spPr>
          <a:xfrm>
            <a:off x="10923847" y="365124"/>
            <a:ext cx="816338" cy="219600"/>
          </a:xfrm>
          <a:prstGeom prst="rect">
            <a:avLst/>
          </a:prstGeom>
        </p:spPr>
      </p:pic>
      <p:pic>
        <p:nvPicPr>
          <p:cNvPr id="9" name="Picture 8">
            <a:extLst>
              <a:ext uri="{FF2B5EF4-FFF2-40B4-BE49-F238E27FC236}">
                <a16:creationId xmlns:a16="http://schemas.microsoft.com/office/drawing/2014/main" id="{9938A507-FA81-3746-B33B-0550565AD630}"/>
              </a:ext>
            </a:extLst>
          </p:cNvPr>
          <p:cNvPicPr>
            <a:picLocks noChangeAspect="1"/>
          </p:cNvPicPr>
          <p:nvPr userDrawn="1"/>
        </p:nvPicPr>
        <p:blipFill>
          <a:blip r:embed="rId3"/>
          <a:srcRect/>
          <a:stretch/>
        </p:blipFill>
        <p:spPr>
          <a:xfrm>
            <a:off x="-4132061" y="-27169"/>
            <a:ext cx="8264120" cy="6748644"/>
          </a:xfrm>
          <a:prstGeom prst="rect">
            <a:avLst/>
          </a:prstGeom>
        </p:spPr>
      </p:pic>
      <p:sp>
        <p:nvSpPr>
          <p:cNvPr id="8" name="Title 1">
            <a:extLst>
              <a:ext uri="{FF2B5EF4-FFF2-40B4-BE49-F238E27FC236}">
                <a16:creationId xmlns:a16="http://schemas.microsoft.com/office/drawing/2014/main" id="{A8DD4E0A-AE50-C845-95FD-3FABCF68262F}"/>
              </a:ext>
            </a:extLst>
          </p:cNvPr>
          <p:cNvSpPr>
            <a:spLocks noGrp="1"/>
          </p:cNvSpPr>
          <p:nvPr>
            <p:ph type="ctrTitle"/>
          </p:nvPr>
        </p:nvSpPr>
        <p:spPr>
          <a:xfrm>
            <a:off x="4244009" y="4166762"/>
            <a:ext cx="7802217" cy="1200329"/>
          </a:xfrm>
        </p:spPr>
        <p:txBody>
          <a:bodyPr anchor="ctr">
            <a:spAutoFit/>
          </a:bodyPr>
          <a:lstStyle>
            <a:lvl1pPr algn="l">
              <a:defRPr sz="8000">
                <a:solidFill>
                  <a:schemeClr val="bg1"/>
                </a:solidFill>
              </a:defRPr>
            </a:lvl1pPr>
          </a:lstStyle>
          <a:p>
            <a:r>
              <a:rPr lang="en-US" noProof="0"/>
              <a:t>Click to edit Master title style</a:t>
            </a:r>
            <a:endParaRPr lang="da-DK" noProof="0" dirty="0"/>
          </a:p>
        </p:txBody>
      </p:sp>
    </p:spTree>
    <p:extLst>
      <p:ext uri="{BB962C8B-B14F-4D97-AF65-F5344CB8AC3E}">
        <p14:creationId xmlns:p14="http://schemas.microsoft.com/office/powerpoint/2010/main" val="4571895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reaker_3">
    <p:bg>
      <p:bgPr>
        <a:solidFill>
          <a:schemeClr val="accent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bg1"/>
                </a:solidFill>
              </a:defRPr>
            </a:lvl1pPr>
          </a:lstStyle>
          <a:p>
            <a:fld id="{D5D38AA8-CCF3-144B-9BD9-C6FC78D2A9EF}" type="datetime1">
              <a:rPr lang="da-DK" smtClean="0"/>
              <a:t>14-03-2022</a:t>
            </a:fld>
            <a:endParaRPr lang="en-US"/>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D8A48D8-8291-F24A-9DB0-B0C94D545751}" type="slidenum">
              <a:rPr lang="da-DK" noProof="0" smtClean="0"/>
              <a:pPr/>
              <a:t>‹nr.›</a:t>
            </a:fld>
            <a:endParaRPr lang="da-DK" noProof="0"/>
          </a:p>
        </p:txBody>
      </p:sp>
      <p:pic>
        <p:nvPicPr>
          <p:cNvPr id="5" name="Picture 4">
            <a:extLst>
              <a:ext uri="{FF2B5EF4-FFF2-40B4-BE49-F238E27FC236}">
                <a16:creationId xmlns:a16="http://schemas.microsoft.com/office/drawing/2014/main" id="{AE9557AA-47BC-7244-BA84-C42864FFDC9B}"/>
              </a:ext>
            </a:extLst>
          </p:cNvPr>
          <p:cNvPicPr>
            <a:picLocks noChangeAspect="1"/>
          </p:cNvPicPr>
          <p:nvPr userDrawn="1"/>
        </p:nvPicPr>
        <p:blipFill>
          <a:blip r:embed="rId2"/>
          <a:srcRect/>
          <a:stretch/>
        </p:blipFill>
        <p:spPr>
          <a:xfrm>
            <a:off x="10923847" y="365125"/>
            <a:ext cx="810476" cy="218023"/>
          </a:xfrm>
          <a:prstGeom prst="rect">
            <a:avLst/>
          </a:prstGeom>
        </p:spPr>
      </p:pic>
      <p:pic>
        <p:nvPicPr>
          <p:cNvPr id="9" name="Picture 8">
            <a:extLst>
              <a:ext uri="{FF2B5EF4-FFF2-40B4-BE49-F238E27FC236}">
                <a16:creationId xmlns:a16="http://schemas.microsoft.com/office/drawing/2014/main" id="{9938A507-FA81-3746-B33B-0550565AD630}"/>
              </a:ext>
            </a:extLst>
          </p:cNvPr>
          <p:cNvPicPr>
            <a:picLocks noChangeAspect="1"/>
          </p:cNvPicPr>
          <p:nvPr userDrawn="1"/>
        </p:nvPicPr>
        <p:blipFill>
          <a:blip r:embed="rId3"/>
          <a:stretch>
            <a:fillRect/>
          </a:stretch>
        </p:blipFill>
        <p:spPr>
          <a:xfrm>
            <a:off x="-4132061" y="-27169"/>
            <a:ext cx="8264121" cy="6748644"/>
          </a:xfrm>
          <a:prstGeom prst="rect">
            <a:avLst/>
          </a:prstGeom>
        </p:spPr>
      </p:pic>
      <p:sp>
        <p:nvSpPr>
          <p:cNvPr id="8" name="Title 1">
            <a:extLst>
              <a:ext uri="{FF2B5EF4-FFF2-40B4-BE49-F238E27FC236}">
                <a16:creationId xmlns:a16="http://schemas.microsoft.com/office/drawing/2014/main" id="{2303A176-34AB-DC42-8D2D-B78348DE09CF}"/>
              </a:ext>
            </a:extLst>
          </p:cNvPr>
          <p:cNvSpPr>
            <a:spLocks noGrp="1"/>
          </p:cNvSpPr>
          <p:nvPr>
            <p:ph type="ctrTitle"/>
          </p:nvPr>
        </p:nvSpPr>
        <p:spPr>
          <a:xfrm>
            <a:off x="4244009" y="4166762"/>
            <a:ext cx="7802217" cy="1200329"/>
          </a:xfrm>
        </p:spPr>
        <p:txBody>
          <a:bodyPr anchor="ctr">
            <a:spAutoFit/>
          </a:bodyPr>
          <a:lstStyle>
            <a:lvl1pPr algn="l">
              <a:defRPr sz="8000">
                <a:solidFill>
                  <a:schemeClr val="bg1"/>
                </a:solidFill>
              </a:defRPr>
            </a:lvl1pPr>
          </a:lstStyle>
          <a:p>
            <a:r>
              <a:rPr lang="en-US" noProof="0"/>
              <a:t>Click to edit Master title style</a:t>
            </a:r>
            <a:endParaRPr lang="da-DK" noProof="0" dirty="0"/>
          </a:p>
        </p:txBody>
      </p:sp>
    </p:spTree>
    <p:extLst>
      <p:ext uri="{BB962C8B-B14F-4D97-AF65-F5344CB8AC3E}">
        <p14:creationId xmlns:p14="http://schemas.microsoft.com/office/powerpoint/2010/main" val="3096007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reaker_4">
    <p:bg>
      <p:bgPr>
        <a:solidFill>
          <a:schemeClr val="accent2"/>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bg1"/>
                </a:solidFill>
              </a:defRPr>
            </a:lvl1pPr>
          </a:lstStyle>
          <a:p>
            <a:fld id="{D5D38AA8-CCF3-144B-9BD9-C6FC78D2A9EF}" type="datetime1">
              <a:rPr lang="da-DK" smtClean="0"/>
              <a:t>14-03-2022</a:t>
            </a:fld>
            <a:endParaRPr lang="en-US"/>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D8A48D8-8291-F24A-9DB0-B0C94D545751}" type="slidenum">
              <a:rPr lang="da-DK" noProof="0" smtClean="0"/>
              <a:pPr/>
              <a:t>‹nr.›</a:t>
            </a:fld>
            <a:endParaRPr lang="da-DK" noProof="0"/>
          </a:p>
        </p:txBody>
      </p:sp>
      <p:pic>
        <p:nvPicPr>
          <p:cNvPr id="5" name="Picture 4">
            <a:extLst>
              <a:ext uri="{FF2B5EF4-FFF2-40B4-BE49-F238E27FC236}">
                <a16:creationId xmlns:a16="http://schemas.microsoft.com/office/drawing/2014/main" id="{AE9557AA-47BC-7244-BA84-C42864FFDC9B}"/>
              </a:ext>
            </a:extLst>
          </p:cNvPr>
          <p:cNvPicPr>
            <a:picLocks noChangeAspect="1"/>
          </p:cNvPicPr>
          <p:nvPr userDrawn="1"/>
        </p:nvPicPr>
        <p:blipFill>
          <a:blip r:embed="rId2"/>
          <a:srcRect/>
          <a:stretch/>
        </p:blipFill>
        <p:spPr>
          <a:xfrm>
            <a:off x="10923847" y="365125"/>
            <a:ext cx="810476" cy="218023"/>
          </a:xfrm>
          <a:prstGeom prst="rect">
            <a:avLst/>
          </a:prstGeom>
        </p:spPr>
      </p:pic>
      <p:pic>
        <p:nvPicPr>
          <p:cNvPr id="9" name="Picture 8">
            <a:extLst>
              <a:ext uri="{FF2B5EF4-FFF2-40B4-BE49-F238E27FC236}">
                <a16:creationId xmlns:a16="http://schemas.microsoft.com/office/drawing/2014/main" id="{9938A507-FA81-3746-B33B-0550565AD630}"/>
              </a:ext>
            </a:extLst>
          </p:cNvPr>
          <p:cNvPicPr>
            <a:picLocks noChangeAspect="1"/>
          </p:cNvPicPr>
          <p:nvPr userDrawn="1"/>
        </p:nvPicPr>
        <p:blipFill>
          <a:blip r:embed="rId3"/>
          <a:stretch>
            <a:fillRect/>
          </a:stretch>
        </p:blipFill>
        <p:spPr>
          <a:xfrm>
            <a:off x="-4132061" y="-27169"/>
            <a:ext cx="8264121" cy="6748644"/>
          </a:xfrm>
          <a:prstGeom prst="rect">
            <a:avLst/>
          </a:prstGeom>
        </p:spPr>
      </p:pic>
      <p:sp>
        <p:nvSpPr>
          <p:cNvPr id="8" name="Title 1">
            <a:extLst>
              <a:ext uri="{FF2B5EF4-FFF2-40B4-BE49-F238E27FC236}">
                <a16:creationId xmlns:a16="http://schemas.microsoft.com/office/drawing/2014/main" id="{5BC6550C-2A9B-0E4B-B356-6ADD8311CEF7}"/>
              </a:ext>
            </a:extLst>
          </p:cNvPr>
          <p:cNvSpPr>
            <a:spLocks noGrp="1"/>
          </p:cNvSpPr>
          <p:nvPr>
            <p:ph type="ctrTitle"/>
          </p:nvPr>
        </p:nvSpPr>
        <p:spPr>
          <a:xfrm>
            <a:off x="4244009" y="4166762"/>
            <a:ext cx="7802217" cy="1200329"/>
          </a:xfrm>
        </p:spPr>
        <p:txBody>
          <a:bodyPr anchor="ctr">
            <a:spAutoFit/>
          </a:bodyPr>
          <a:lstStyle>
            <a:lvl1pPr algn="l">
              <a:defRPr sz="8000">
                <a:solidFill>
                  <a:schemeClr val="bg1"/>
                </a:solidFill>
              </a:defRPr>
            </a:lvl1pPr>
          </a:lstStyle>
          <a:p>
            <a:r>
              <a:rPr lang="en-US" noProof="0"/>
              <a:t>Click to edit Master title style</a:t>
            </a:r>
            <a:endParaRPr lang="da-DK" noProof="0" dirty="0"/>
          </a:p>
        </p:txBody>
      </p:sp>
    </p:spTree>
    <p:extLst>
      <p:ext uri="{BB962C8B-B14F-4D97-AF65-F5344CB8AC3E}">
        <p14:creationId xmlns:p14="http://schemas.microsoft.com/office/powerpoint/2010/main" val="16973235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reaker_5">
    <p:bg>
      <p:bgPr>
        <a:solidFill>
          <a:schemeClr val="accent4"/>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bg1"/>
                </a:solidFill>
              </a:defRPr>
            </a:lvl1pPr>
          </a:lstStyle>
          <a:p>
            <a:fld id="{D5D38AA8-CCF3-144B-9BD9-C6FC78D2A9EF}" type="datetime1">
              <a:rPr lang="da-DK" smtClean="0"/>
              <a:t>14-03-2022</a:t>
            </a:fld>
            <a:endParaRPr lang="en-US"/>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D8A48D8-8291-F24A-9DB0-B0C94D545751}" type="slidenum">
              <a:rPr lang="da-DK" noProof="0" smtClean="0"/>
              <a:pPr/>
              <a:t>‹nr.›</a:t>
            </a:fld>
            <a:endParaRPr lang="da-DK" noProof="0"/>
          </a:p>
        </p:txBody>
      </p:sp>
      <p:pic>
        <p:nvPicPr>
          <p:cNvPr id="5" name="Picture 4">
            <a:extLst>
              <a:ext uri="{FF2B5EF4-FFF2-40B4-BE49-F238E27FC236}">
                <a16:creationId xmlns:a16="http://schemas.microsoft.com/office/drawing/2014/main" id="{AE9557AA-47BC-7244-BA84-C42864FFDC9B}"/>
              </a:ext>
            </a:extLst>
          </p:cNvPr>
          <p:cNvPicPr>
            <a:picLocks noChangeAspect="1"/>
          </p:cNvPicPr>
          <p:nvPr userDrawn="1"/>
        </p:nvPicPr>
        <p:blipFill>
          <a:blip r:embed="rId2"/>
          <a:srcRect/>
          <a:stretch/>
        </p:blipFill>
        <p:spPr>
          <a:xfrm>
            <a:off x="10923847" y="365125"/>
            <a:ext cx="810476" cy="218023"/>
          </a:xfrm>
          <a:prstGeom prst="rect">
            <a:avLst/>
          </a:prstGeom>
        </p:spPr>
      </p:pic>
      <p:pic>
        <p:nvPicPr>
          <p:cNvPr id="9" name="Picture 8">
            <a:extLst>
              <a:ext uri="{FF2B5EF4-FFF2-40B4-BE49-F238E27FC236}">
                <a16:creationId xmlns:a16="http://schemas.microsoft.com/office/drawing/2014/main" id="{9938A507-FA81-3746-B33B-0550565AD630}"/>
              </a:ext>
            </a:extLst>
          </p:cNvPr>
          <p:cNvPicPr>
            <a:picLocks noChangeAspect="1"/>
          </p:cNvPicPr>
          <p:nvPr userDrawn="1"/>
        </p:nvPicPr>
        <p:blipFill>
          <a:blip r:embed="rId3"/>
          <a:srcRect/>
          <a:stretch/>
        </p:blipFill>
        <p:spPr>
          <a:xfrm>
            <a:off x="-4132061" y="-27169"/>
            <a:ext cx="8264120" cy="6748644"/>
          </a:xfrm>
          <a:prstGeom prst="rect">
            <a:avLst/>
          </a:prstGeom>
        </p:spPr>
      </p:pic>
      <p:sp>
        <p:nvSpPr>
          <p:cNvPr id="8" name="Title 1">
            <a:extLst>
              <a:ext uri="{FF2B5EF4-FFF2-40B4-BE49-F238E27FC236}">
                <a16:creationId xmlns:a16="http://schemas.microsoft.com/office/drawing/2014/main" id="{54D575FC-1F3B-684B-934E-883631CE9208}"/>
              </a:ext>
            </a:extLst>
          </p:cNvPr>
          <p:cNvSpPr>
            <a:spLocks noGrp="1"/>
          </p:cNvSpPr>
          <p:nvPr>
            <p:ph type="ctrTitle"/>
          </p:nvPr>
        </p:nvSpPr>
        <p:spPr>
          <a:xfrm>
            <a:off x="4244009" y="4166762"/>
            <a:ext cx="7802217" cy="1200329"/>
          </a:xfrm>
        </p:spPr>
        <p:txBody>
          <a:bodyPr anchor="ctr">
            <a:spAutoFit/>
          </a:bodyPr>
          <a:lstStyle>
            <a:lvl1pPr algn="l">
              <a:defRPr sz="8000">
                <a:solidFill>
                  <a:schemeClr val="bg1"/>
                </a:solidFill>
              </a:defRPr>
            </a:lvl1pPr>
          </a:lstStyle>
          <a:p>
            <a:r>
              <a:rPr lang="en-US" noProof="0"/>
              <a:t>Click to edit Master title style</a:t>
            </a:r>
            <a:endParaRPr lang="da-DK" noProof="0" dirty="0"/>
          </a:p>
        </p:txBody>
      </p:sp>
    </p:spTree>
    <p:extLst>
      <p:ext uri="{BB962C8B-B14F-4D97-AF65-F5344CB8AC3E}">
        <p14:creationId xmlns:p14="http://schemas.microsoft.com/office/powerpoint/2010/main" val="9778551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reaker_6">
    <p:bg>
      <p:bgPr>
        <a:solidFill>
          <a:schemeClr val="accent4"/>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E9557AA-47BC-7244-BA84-C42864FFDC9B}"/>
              </a:ext>
            </a:extLst>
          </p:cNvPr>
          <p:cNvPicPr>
            <a:picLocks noChangeAspect="1"/>
          </p:cNvPicPr>
          <p:nvPr userDrawn="1"/>
        </p:nvPicPr>
        <p:blipFill>
          <a:blip r:embed="rId2"/>
          <a:srcRect/>
          <a:stretch/>
        </p:blipFill>
        <p:spPr>
          <a:xfrm>
            <a:off x="10923847" y="365125"/>
            <a:ext cx="810476" cy="218023"/>
          </a:xfrm>
          <a:prstGeom prst="rect">
            <a:avLst/>
          </a:prstGeom>
        </p:spPr>
      </p:pic>
      <p:pic>
        <p:nvPicPr>
          <p:cNvPr id="9" name="Picture 8">
            <a:extLst>
              <a:ext uri="{FF2B5EF4-FFF2-40B4-BE49-F238E27FC236}">
                <a16:creationId xmlns:a16="http://schemas.microsoft.com/office/drawing/2014/main" id="{9938A507-FA81-3746-B33B-0550565AD630}"/>
              </a:ext>
            </a:extLst>
          </p:cNvPr>
          <p:cNvPicPr>
            <a:picLocks noChangeAspect="1"/>
          </p:cNvPicPr>
          <p:nvPr userDrawn="1"/>
        </p:nvPicPr>
        <p:blipFill>
          <a:blip r:embed="rId3"/>
          <a:srcRect/>
          <a:stretch/>
        </p:blipFill>
        <p:spPr>
          <a:xfrm>
            <a:off x="-4132061" y="-27169"/>
            <a:ext cx="8264120" cy="6748643"/>
          </a:xfrm>
          <a:prstGeom prst="rect">
            <a:avLst/>
          </a:prstGeom>
        </p:spPr>
      </p:pic>
      <p:sp>
        <p:nvSpPr>
          <p:cNvPr id="10" name="Title 1">
            <a:extLst>
              <a:ext uri="{FF2B5EF4-FFF2-40B4-BE49-F238E27FC236}">
                <a16:creationId xmlns:a16="http://schemas.microsoft.com/office/drawing/2014/main" id="{39E60114-6D3E-BA48-BDCA-CA991CF445D6}"/>
              </a:ext>
            </a:extLst>
          </p:cNvPr>
          <p:cNvSpPr>
            <a:spLocks noGrp="1"/>
          </p:cNvSpPr>
          <p:nvPr>
            <p:ph type="ctrTitle"/>
          </p:nvPr>
        </p:nvSpPr>
        <p:spPr>
          <a:xfrm>
            <a:off x="4244009" y="4166762"/>
            <a:ext cx="7802217" cy="1200329"/>
          </a:xfrm>
        </p:spPr>
        <p:txBody>
          <a:bodyPr anchor="ctr">
            <a:spAutoFit/>
          </a:bodyPr>
          <a:lstStyle>
            <a:lvl1pPr algn="l">
              <a:defRPr sz="8000">
                <a:solidFill>
                  <a:schemeClr val="bg1"/>
                </a:solidFill>
              </a:defRPr>
            </a:lvl1pPr>
          </a:lstStyle>
          <a:p>
            <a:r>
              <a:rPr lang="en-US" noProof="0"/>
              <a:t>Click to edit Master title style</a:t>
            </a:r>
            <a:endParaRPr lang="da-DK" noProof="0" dirty="0"/>
          </a:p>
        </p:txBody>
      </p:sp>
      <p:sp>
        <p:nvSpPr>
          <p:cNvPr id="7" name="Date Placeholder 6">
            <a:extLst>
              <a:ext uri="{FF2B5EF4-FFF2-40B4-BE49-F238E27FC236}">
                <a16:creationId xmlns:a16="http://schemas.microsoft.com/office/drawing/2014/main" id="{83D8B092-1FC0-45E6-BBF0-251D44D96986}"/>
              </a:ext>
            </a:extLst>
          </p:cNvPr>
          <p:cNvSpPr>
            <a:spLocks noGrp="1"/>
          </p:cNvSpPr>
          <p:nvPr>
            <p:ph type="dt" sz="half" idx="10"/>
          </p:nvPr>
        </p:nvSpPr>
        <p:spPr/>
        <p:txBody>
          <a:bodyPr/>
          <a:lstStyle/>
          <a:p>
            <a:fld id="{B15FC655-9480-F446-9139-45E673A20C52}" type="datetime1">
              <a:rPr lang="da-DK" noProof="0" smtClean="0"/>
              <a:t>14-03-2022</a:t>
            </a:fld>
            <a:endParaRPr lang="da-DK" noProof="0" dirty="0"/>
          </a:p>
        </p:txBody>
      </p:sp>
      <p:sp>
        <p:nvSpPr>
          <p:cNvPr id="11" name="Slide Number Placeholder 10">
            <a:extLst>
              <a:ext uri="{FF2B5EF4-FFF2-40B4-BE49-F238E27FC236}">
                <a16:creationId xmlns:a16="http://schemas.microsoft.com/office/drawing/2014/main" id="{A49702B1-04ED-495B-89FF-FB6A8C75CFB0}"/>
              </a:ext>
            </a:extLst>
          </p:cNvPr>
          <p:cNvSpPr>
            <a:spLocks noGrp="1"/>
          </p:cNvSpPr>
          <p:nvPr>
            <p:ph type="sldNum" sz="quarter" idx="12"/>
          </p:nvPr>
        </p:nvSpPr>
        <p:spPr/>
        <p:txBody>
          <a:bodyPr/>
          <a:lstStyle/>
          <a:p>
            <a:fld id="{ED8A48D8-8291-F24A-9DB0-B0C94D545751}" type="slidenum">
              <a:rPr lang="da-DK" noProof="0" smtClean="0"/>
              <a:t>‹nr.›</a:t>
            </a:fld>
            <a:endParaRPr lang="da-DK" noProof="0" dirty="0"/>
          </a:p>
        </p:txBody>
      </p:sp>
    </p:spTree>
    <p:extLst>
      <p:ext uri="{BB962C8B-B14F-4D97-AF65-F5344CB8AC3E}">
        <p14:creationId xmlns:p14="http://schemas.microsoft.com/office/powerpoint/2010/main" val="25744739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ndard tekst slide">
    <p:spTree>
      <p:nvGrpSpPr>
        <p:cNvPr id="1" name=""/>
        <p:cNvGrpSpPr/>
        <p:nvPr/>
      </p:nvGrpSpPr>
      <p:grpSpPr>
        <a:xfrm>
          <a:off x="0" y="0"/>
          <a:ext cx="0" cy="0"/>
          <a:chOff x="0" y="0"/>
          <a:chExt cx="0" cy="0"/>
        </a:xfrm>
      </p:grpSpPr>
      <p:sp>
        <p:nvSpPr>
          <p:cNvPr id="2" name="Title 1"/>
          <p:cNvSpPr>
            <a:spLocks noGrp="1"/>
          </p:cNvSpPr>
          <p:nvPr>
            <p:ph type="title"/>
          </p:nvPr>
        </p:nvSpPr>
        <p:spPr>
          <a:xfrm>
            <a:off x="444844" y="568844"/>
            <a:ext cx="9922474" cy="603910"/>
          </a:xfrm>
        </p:spPr>
        <p:txBody>
          <a:bodyPr anchor="t">
            <a:normAutofit/>
          </a:bodyPr>
          <a:lstStyle>
            <a:lvl1pPr>
              <a:defRPr sz="3200"/>
            </a:lvl1pPr>
          </a:lstStyle>
          <a:p>
            <a:r>
              <a:rPr lang="en-US" noProof="0"/>
              <a:t>Click to edit Master title style</a:t>
            </a:r>
            <a:endParaRPr lang="da-DK" noProof="0" dirty="0"/>
          </a:p>
        </p:txBody>
      </p:sp>
      <p:sp>
        <p:nvSpPr>
          <p:cNvPr id="3" name="Text Placeholder 2"/>
          <p:cNvSpPr>
            <a:spLocks noGrp="1"/>
          </p:cNvSpPr>
          <p:nvPr>
            <p:ph type="body" idx="1"/>
          </p:nvPr>
        </p:nvSpPr>
        <p:spPr>
          <a:xfrm>
            <a:off x="444844" y="1236922"/>
            <a:ext cx="9922474" cy="553015"/>
          </a:xfrm>
        </p:spPr>
        <p:txBody>
          <a:bodyPr>
            <a:normAutofit/>
          </a:bodyPr>
          <a:lstStyle>
            <a:lvl1pPr marL="0" indent="0">
              <a:lnSpc>
                <a:spcPts val="3200"/>
              </a:lnSpc>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7624118" y="6356350"/>
            <a:ext cx="2743200" cy="365125"/>
          </a:xfrm>
          <a:prstGeom prst="rect">
            <a:avLst/>
          </a:prstGeom>
        </p:spPr>
        <p:txBody>
          <a:bodyPr/>
          <a:lstStyle/>
          <a:p>
            <a:fld id="{55D71122-2326-4543-9CBF-0CAEB9D13A4D}" type="datetime1">
              <a:rPr lang="da-DK" noProof="0" smtClean="0"/>
              <a:t>14-03-2022</a:t>
            </a:fld>
            <a:endParaRPr lang="da-DK" noProof="0"/>
          </a:p>
        </p:txBody>
      </p:sp>
      <p:sp>
        <p:nvSpPr>
          <p:cNvPr id="6" name="Slide Number Placeholder 5"/>
          <p:cNvSpPr>
            <a:spLocks noGrp="1"/>
          </p:cNvSpPr>
          <p:nvPr>
            <p:ph type="sldNum" sz="quarter" idx="12"/>
          </p:nvPr>
        </p:nvSpPr>
        <p:spPr/>
        <p:txBody>
          <a:bodyPr/>
          <a:lstStyle/>
          <a:p>
            <a:fld id="{ED8A48D8-8291-F24A-9DB0-B0C94D545751}" type="slidenum">
              <a:rPr lang="da-DK" noProof="0" smtClean="0"/>
              <a:t>‹nr.›</a:t>
            </a:fld>
            <a:endParaRPr lang="da-DK" noProof="0"/>
          </a:p>
        </p:txBody>
      </p:sp>
      <p:sp>
        <p:nvSpPr>
          <p:cNvPr id="8" name="Content Placeholder 2">
            <a:extLst>
              <a:ext uri="{FF2B5EF4-FFF2-40B4-BE49-F238E27FC236}">
                <a16:creationId xmlns:a16="http://schemas.microsoft.com/office/drawing/2014/main" id="{DC167132-49F4-AB40-B9C5-7D644EF91D3C}"/>
              </a:ext>
            </a:extLst>
          </p:cNvPr>
          <p:cNvSpPr>
            <a:spLocks noGrp="1"/>
          </p:cNvSpPr>
          <p:nvPr>
            <p:ph idx="13"/>
          </p:nvPr>
        </p:nvSpPr>
        <p:spPr>
          <a:xfrm>
            <a:off x="457199" y="1941095"/>
            <a:ext cx="11281719" cy="4235868"/>
          </a:xfrm>
        </p:spPr>
        <p:txBody>
          <a:bodyPr/>
          <a:lstStyle>
            <a:lvl1pPr>
              <a:lnSpc>
                <a:spcPct val="100000"/>
              </a:lnSpc>
              <a:defRPr sz="2000"/>
            </a:lvl1pPr>
            <a:lvl2pPr>
              <a:lnSpc>
                <a:spcPct val="100000"/>
              </a:lnSpc>
              <a:defRPr sz="2000"/>
            </a:lvl2pPr>
            <a:lvl3pPr>
              <a:lnSpc>
                <a:spcPct val="100000"/>
              </a:lnSpc>
              <a:defRPr/>
            </a:lvl3pPr>
            <a:lvl4pPr>
              <a:lnSpc>
                <a:spcPct val="100000"/>
              </a:lnSpc>
              <a:defRPr/>
            </a:lvl4pPr>
            <a:lvl5pPr>
              <a:lnSpc>
                <a:spcPct val="100000"/>
              </a:lnSpc>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da-DK" noProof="0" dirty="0"/>
          </a:p>
        </p:txBody>
      </p:sp>
      <p:pic>
        <p:nvPicPr>
          <p:cNvPr id="9" name="Picture 8">
            <a:extLst>
              <a:ext uri="{FF2B5EF4-FFF2-40B4-BE49-F238E27FC236}">
                <a16:creationId xmlns:a16="http://schemas.microsoft.com/office/drawing/2014/main" id="{F3BC5B39-7D48-4F33-A83E-B3C26A83A88C}"/>
              </a:ext>
            </a:extLst>
          </p:cNvPr>
          <p:cNvPicPr>
            <a:picLocks noChangeAspect="1"/>
          </p:cNvPicPr>
          <p:nvPr userDrawn="1"/>
        </p:nvPicPr>
        <p:blipFill>
          <a:blip r:embed="rId2"/>
          <a:stretch>
            <a:fillRect/>
          </a:stretch>
        </p:blipFill>
        <p:spPr>
          <a:xfrm>
            <a:off x="10923372" y="365125"/>
            <a:ext cx="811427" cy="218023"/>
          </a:xfrm>
          <a:prstGeom prst="rect">
            <a:avLst/>
          </a:prstGeom>
        </p:spPr>
      </p:pic>
    </p:spTree>
    <p:extLst>
      <p:ext uri="{BB962C8B-B14F-4D97-AF65-F5344CB8AC3E}">
        <p14:creationId xmlns:p14="http://schemas.microsoft.com/office/powerpoint/2010/main" val="6965970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sp>
        <p:nvSpPr>
          <p:cNvPr id="2" name="Title 1"/>
          <p:cNvSpPr>
            <a:spLocks noGrp="1"/>
          </p:cNvSpPr>
          <p:nvPr>
            <p:ph type="title"/>
          </p:nvPr>
        </p:nvSpPr>
        <p:spPr>
          <a:xfrm>
            <a:off x="444844" y="568844"/>
            <a:ext cx="9922474" cy="603910"/>
          </a:xfrm>
        </p:spPr>
        <p:txBody>
          <a:bodyPr anchor="t">
            <a:normAutofit/>
          </a:bodyPr>
          <a:lstStyle>
            <a:lvl1pPr>
              <a:defRPr sz="3200"/>
            </a:lvl1pPr>
          </a:lstStyle>
          <a:p>
            <a:r>
              <a:rPr lang="en-US" noProof="0"/>
              <a:t>Click to edit Master title style</a:t>
            </a:r>
            <a:endParaRPr lang="da-DK" noProof="0" dirty="0"/>
          </a:p>
        </p:txBody>
      </p:sp>
      <p:sp>
        <p:nvSpPr>
          <p:cNvPr id="4" name="Date Placeholder 3"/>
          <p:cNvSpPr>
            <a:spLocks noGrp="1"/>
          </p:cNvSpPr>
          <p:nvPr>
            <p:ph type="dt" sz="half" idx="10"/>
          </p:nvPr>
        </p:nvSpPr>
        <p:spPr>
          <a:xfrm>
            <a:off x="7624118" y="6356350"/>
            <a:ext cx="2743200" cy="365125"/>
          </a:xfrm>
          <a:prstGeom prst="rect">
            <a:avLst/>
          </a:prstGeom>
        </p:spPr>
        <p:txBody>
          <a:bodyPr/>
          <a:lstStyle/>
          <a:p>
            <a:fld id="{55D71122-2326-4543-9CBF-0CAEB9D13A4D}" type="datetime1">
              <a:rPr lang="da-DK" noProof="0" smtClean="0"/>
              <a:t>14-03-2022</a:t>
            </a:fld>
            <a:endParaRPr lang="da-DK" noProof="0"/>
          </a:p>
        </p:txBody>
      </p:sp>
      <p:sp>
        <p:nvSpPr>
          <p:cNvPr id="6" name="Slide Number Placeholder 5"/>
          <p:cNvSpPr>
            <a:spLocks noGrp="1"/>
          </p:cNvSpPr>
          <p:nvPr>
            <p:ph type="sldNum" sz="quarter" idx="12"/>
          </p:nvPr>
        </p:nvSpPr>
        <p:spPr/>
        <p:txBody>
          <a:bodyPr/>
          <a:lstStyle/>
          <a:p>
            <a:fld id="{ED8A48D8-8291-F24A-9DB0-B0C94D545751}" type="slidenum">
              <a:rPr lang="da-DK" noProof="0" smtClean="0"/>
              <a:t>‹nr.›</a:t>
            </a:fld>
            <a:endParaRPr lang="da-DK" noProof="0"/>
          </a:p>
        </p:txBody>
      </p:sp>
      <p:pic>
        <p:nvPicPr>
          <p:cNvPr id="9" name="Picture 8">
            <a:extLst>
              <a:ext uri="{FF2B5EF4-FFF2-40B4-BE49-F238E27FC236}">
                <a16:creationId xmlns:a16="http://schemas.microsoft.com/office/drawing/2014/main" id="{F3BC5B39-7D48-4F33-A83E-B3C26A83A88C}"/>
              </a:ext>
            </a:extLst>
          </p:cNvPr>
          <p:cNvPicPr>
            <a:picLocks noChangeAspect="1"/>
          </p:cNvPicPr>
          <p:nvPr userDrawn="1"/>
        </p:nvPicPr>
        <p:blipFill>
          <a:blip r:embed="rId2"/>
          <a:stretch>
            <a:fillRect/>
          </a:stretch>
        </p:blipFill>
        <p:spPr>
          <a:xfrm>
            <a:off x="10923372" y="365125"/>
            <a:ext cx="811427" cy="218023"/>
          </a:xfrm>
          <a:prstGeom prst="rect">
            <a:avLst/>
          </a:prstGeom>
        </p:spPr>
      </p:pic>
    </p:spTree>
    <p:extLst>
      <p:ext uri="{BB962C8B-B14F-4D97-AF65-F5344CB8AC3E}">
        <p14:creationId xmlns:p14="http://schemas.microsoft.com/office/powerpoint/2010/main" val="24780497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C44D344-58B2-894A-8D55-DCDD55CD9F99}"/>
              </a:ext>
            </a:extLst>
          </p:cNvPr>
          <p:cNvSpPr/>
          <p:nvPr userDrawn="1"/>
        </p:nvSpPr>
        <p:spPr>
          <a:xfrm>
            <a:off x="444843" y="1845278"/>
            <a:ext cx="5574957" cy="4331661"/>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noProof="0"/>
          </a:p>
        </p:txBody>
      </p:sp>
      <p:sp>
        <p:nvSpPr>
          <p:cNvPr id="16" name="Rectangle 15">
            <a:extLst>
              <a:ext uri="{FF2B5EF4-FFF2-40B4-BE49-F238E27FC236}">
                <a16:creationId xmlns:a16="http://schemas.microsoft.com/office/drawing/2014/main" id="{634F7818-76D2-874E-97B7-4FE2AB228BCC}"/>
              </a:ext>
            </a:extLst>
          </p:cNvPr>
          <p:cNvSpPr/>
          <p:nvPr userDrawn="1"/>
        </p:nvSpPr>
        <p:spPr>
          <a:xfrm>
            <a:off x="6159843" y="1845278"/>
            <a:ext cx="5581671" cy="4331661"/>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noProof="0"/>
          </a:p>
        </p:txBody>
      </p:sp>
      <p:sp>
        <p:nvSpPr>
          <p:cNvPr id="2" name="Title 1"/>
          <p:cNvSpPr>
            <a:spLocks noGrp="1"/>
          </p:cNvSpPr>
          <p:nvPr>
            <p:ph type="title"/>
          </p:nvPr>
        </p:nvSpPr>
        <p:spPr/>
        <p:txBody>
          <a:bodyPr anchor="t"/>
          <a:lstStyle/>
          <a:p>
            <a:r>
              <a:rPr lang="en-US" noProof="0"/>
              <a:t>Click to edit Master title style</a:t>
            </a:r>
            <a:endParaRPr lang="da-DK" noProof="0"/>
          </a:p>
        </p:txBody>
      </p:sp>
      <p:sp>
        <p:nvSpPr>
          <p:cNvPr id="3" name="Content Placeholder 2"/>
          <p:cNvSpPr>
            <a:spLocks noGrp="1"/>
          </p:cNvSpPr>
          <p:nvPr>
            <p:ph sz="half" idx="1"/>
          </p:nvPr>
        </p:nvSpPr>
        <p:spPr>
          <a:xfrm>
            <a:off x="438131" y="2407277"/>
            <a:ext cx="5581670" cy="3769662"/>
          </a:xfrm>
          <a:noFill/>
        </p:spPr>
        <p:txBody>
          <a:bodyPr/>
          <a:lstStyle>
            <a:lvl1pPr marL="457200" indent="-457200">
              <a:lnSpc>
                <a:spcPct val="100000"/>
              </a:lnSpc>
              <a:buFont typeface="Arial" panose="020B0604020202020204" pitchFamily="34" charset="0"/>
              <a:buChar char="•"/>
              <a:defRPr sz="2400"/>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da-DK" noProof="0" dirty="0"/>
          </a:p>
        </p:txBody>
      </p:sp>
      <p:sp>
        <p:nvSpPr>
          <p:cNvPr id="5" name="Date Placeholder 4"/>
          <p:cNvSpPr>
            <a:spLocks noGrp="1"/>
          </p:cNvSpPr>
          <p:nvPr>
            <p:ph type="dt" sz="half" idx="10"/>
          </p:nvPr>
        </p:nvSpPr>
        <p:spPr>
          <a:xfrm>
            <a:off x="7583959" y="6356350"/>
            <a:ext cx="2743200" cy="365125"/>
          </a:xfrm>
          <a:prstGeom prst="rect">
            <a:avLst/>
          </a:prstGeom>
        </p:spPr>
        <p:txBody>
          <a:bodyPr/>
          <a:lstStyle/>
          <a:p>
            <a:fld id="{4032AD01-B01F-4D46-9C2A-DA728E80431C}" type="datetime1">
              <a:rPr lang="da-DK" noProof="0" smtClean="0"/>
              <a:t>14-03-2022</a:t>
            </a:fld>
            <a:endParaRPr lang="da-DK" noProof="0"/>
          </a:p>
        </p:txBody>
      </p:sp>
      <p:sp>
        <p:nvSpPr>
          <p:cNvPr id="7" name="Slide Number Placeholder 6"/>
          <p:cNvSpPr>
            <a:spLocks noGrp="1"/>
          </p:cNvSpPr>
          <p:nvPr>
            <p:ph type="sldNum" sz="quarter" idx="12"/>
          </p:nvPr>
        </p:nvSpPr>
        <p:spPr/>
        <p:txBody>
          <a:bodyPr/>
          <a:lstStyle/>
          <a:p>
            <a:fld id="{ED8A48D8-8291-F24A-9DB0-B0C94D545751}" type="slidenum">
              <a:rPr lang="da-DK" noProof="0" smtClean="0"/>
              <a:t>‹nr.›</a:t>
            </a:fld>
            <a:endParaRPr lang="da-DK" noProof="0"/>
          </a:p>
        </p:txBody>
      </p:sp>
      <p:cxnSp>
        <p:nvCxnSpPr>
          <p:cNvPr id="9" name="Straight Connector 8">
            <a:extLst>
              <a:ext uri="{FF2B5EF4-FFF2-40B4-BE49-F238E27FC236}">
                <a16:creationId xmlns:a16="http://schemas.microsoft.com/office/drawing/2014/main" id="{A9DDBB17-6C4E-4442-8825-641109239D44}"/>
              </a:ext>
            </a:extLst>
          </p:cNvPr>
          <p:cNvCxnSpPr>
            <a:cxnSpLocks/>
          </p:cNvCxnSpPr>
          <p:nvPr userDrawn="1"/>
        </p:nvCxnSpPr>
        <p:spPr>
          <a:xfrm>
            <a:off x="444842" y="1814337"/>
            <a:ext cx="5574958" cy="0"/>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4EB2FDD-683F-D845-9C25-E05CA9D36A65}"/>
              </a:ext>
            </a:extLst>
          </p:cNvPr>
          <p:cNvCxnSpPr>
            <a:cxnSpLocks/>
          </p:cNvCxnSpPr>
          <p:nvPr userDrawn="1"/>
        </p:nvCxnSpPr>
        <p:spPr>
          <a:xfrm>
            <a:off x="6166556" y="1814337"/>
            <a:ext cx="5574958" cy="0"/>
          </a:xfrm>
          <a:prstGeom prst="line">
            <a:avLst/>
          </a:prstGeom>
          <a:ln w="53975"/>
        </p:spPr>
        <p:style>
          <a:lnRef idx="1">
            <a:schemeClr val="accent1"/>
          </a:lnRef>
          <a:fillRef idx="0">
            <a:schemeClr val="accent1"/>
          </a:fillRef>
          <a:effectRef idx="0">
            <a:schemeClr val="accent1"/>
          </a:effectRef>
          <a:fontRef idx="minor">
            <a:schemeClr val="tx1"/>
          </a:fontRef>
        </p:style>
      </p:cxnSp>
      <p:sp>
        <p:nvSpPr>
          <p:cNvPr id="13" name="Text Placeholder 2">
            <a:extLst>
              <a:ext uri="{FF2B5EF4-FFF2-40B4-BE49-F238E27FC236}">
                <a16:creationId xmlns:a16="http://schemas.microsoft.com/office/drawing/2014/main" id="{92D1BCBF-635E-8C40-AE59-F715F9715063}"/>
              </a:ext>
            </a:extLst>
          </p:cNvPr>
          <p:cNvSpPr>
            <a:spLocks noGrp="1"/>
          </p:cNvSpPr>
          <p:nvPr>
            <p:ph type="body" idx="13"/>
          </p:nvPr>
        </p:nvSpPr>
        <p:spPr>
          <a:xfrm>
            <a:off x="456041" y="1907264"/>
            <a:ext cx="5563759" cy="500019"/>
          </a:xfrm>
        </p:spPr>
        <p:txBody>
          <a:bodyPr anchor="t">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4" name="Content Placeholder 2">
            <a:extLst>
              <a:ext uri="{FF2B5EF4-FFF2-40B4-BE49-F238E27FC236}">
                <a16:creationId xmlns:a16="http://schemas.microsoft.com/office/drawing/2014/main" id="{87DACA93-7E11-1547-8322-B1E600649C2B}"/>
              </a:ext>
            </a:extLst>
          </p:cNvPr>
          <p:cNvSpPr>
            <a:spLocks noGrp="1"/>
          </p:cNvSpPr>
          <p:nvPr>
            <p:ph sz="half" idx="14"/>
          </p:nvPr>
        </p:nvSpPr>
        <p:spPr>
          <a:xfrm>
            <a:off x="6159843" y="2407277"/>
            <a:ext cx="5574957" cy="3769661"/>
          </a:xfrm>
          <a:noFill/>
        </p:spPr>
        <p:txBody>
          <a:bodyPr/>
          <a:lstStyle>
            <a:lvl1pPr marL="457200" indent="-457200">
              <a:lnSpc>
                <a:spcPct val="100000"/>
              </a:lnSpc>
              <a:buFont typeface="Arial" panose="020B0604020202020204" pitchFamily="34" charset="0"/>
              <a:buChar char="•"/>
              <a:defRPr sz="2400"/>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da-DK" noProof="0" dirty="0"/>
          </a:p>
        </p:txBody>
      </p:sp>
      <p:sp>
        <p:nvSpPr>
          <p:cNvPr id="15" name="Text Placeholder 2">
            <a:extLst>
              <a:ext uri="{FF2B5EF4-FFF2-40B4-BE49-F238E27FC236}">
                <a16:creationId xmlns:a16="http://schemas.microsoft.com/office/drawing/2014/main" id="{A54DF9A3-2E2C-0446-8747-C3564CCCC28C}"/>
              </a:ext>
            </a:extLst>
          </p:cNvPr>
          <p:cNvSpPr>
            <a:spLocks noGrp="1"/>
          </p:cNvSpPr>
          <p:nvPr>
            <p:ph type="body" idx="15"/>
          </p:nvPr>
        </p:nvSpPr>
        <p:spPr>
          <a:xfrm>
            <a:off x="6171041" y="1907265"/>
            <a:ext cx="5581671" cy="500012"/>
          </a:xfrm>
        </p:spPr>
        <p:txBody>
          <a:bodyPr anchor="t">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pic>
        <p:nvPicPr>
          <p:cNvPr id="19" name="Picture 18">
            <a:extLst>
              <a:ext uri="{FF2B5EF4-FFF2-40B4-BE49-F238E27FC236}">
                <a16:creationId xmlns:a16="http://schemas.microsoft.com/office/drawing/2014/main" id="{BF2C6A7C-F67E-4700-9CAA-857CD7F7226A}"/>
              </a:ext>
            </a:extLst>
          </p:cNvPr>
          <p:cNvPicPr>
            <a:picLocks noChangeAspect="1"/>
          </p:cNvPicPr>
          <p:nvPr userDrawn="1"/>
        </p:nvPicPr>
        <p:blipFill>
          <a:blip r:embed="rId2"/>
          <a:stretch>
            <a:fillRect/>
          </a:stretch>
        </p:blipFill>
        <p:spPr>
          <a:xfrm>
            <a:off x="10923372" y="365125"/>
            <a:ext cx="811427" cy="218023"/>
          </a:xfrm>
          <a:prstGeom prst="rect">
            <a:avLst/>
          </a:prstGeom>
        </p:spPr>
      </p:pic>
    </p:spTree>
    <p:extLst>
      <p:ext uri="{BB962C8B-B14F-4D97-AF65-F5344CB8AC3E}">
        <p14:creationId xmlns:p14="http://schemas.microsoft.com/office/powerpoint/2010/main" val="27527413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a:xfrm>
            <a:off x="7624118" y="6356350"/>
            <a:ext cx="2743200" cy="365125"/>
          </a:xfrm>
          <a:prstGeom prst="rect">
            <a:avLst/>
          </a:prstGeom>
        </p:spPr>
        <p:txBody>
          <a:bodyPr/>
          <a:lstStyle/>
          <a:p>
            <a:fld id="{AE31771E-6E24-D042-A9D9-7A74CD87C358}" type="datetime1">
              <a:rPr lang="da-DK" noProof="0" smtClean="0"/>
              <a:t>14-03-2022</a:t>
            </a:fld>
            <a:endParaRPr lang="da-DK" noProof="0"/>
          </a:p>
        </p:txBody>
      </p:sp>
      <p:sp>
        <p:nvSpPr>
          <p:cNvPr id="9" name="Slide Number Placeholder 8"/>
          <p:cNvSpPr>
            <a:spLocks noGrp="1"/>
          </p:cNvSpPr>
          <p:nvPr>
            <p:ph type="sldNum" sz="quarter" idx="12"/>
          </p:nvPr>
        </p:nvSpPr>
        <p:spPr/>
        <p:txBody>
          <a:bodyPr/>
          <a:lstStyle/>
          <a:p>
            <a:fld id="{ED8A48D8-8291-F24A-9DB0-B0C94D545751}" type="slidenum">
              <a:rPr lang="da-DK" noProof="0" smtClean="0"/>
              <a:t>‹nr.›</a:t>
            </a:fld>
            <a:endParaRPr lang="da-DK" noProof="0"/>
          </a:p>
        </p:txBody>
      </p:sp>
      <p:sp>
        <p:nvSpPr>
          <p:cNvPr id="13" name="Title 1">
            <a:extLst>
              <a:ext uri="{FF2B5EF4-FFF2-40B4-BE49-F238E27FC236}">
                <a16:creationId xmlns:a16="http://schemas.microsoft.com/office/drawing/2014/main" id="{761CDE86-F463-6B4D-8DB3-73726E3DAD81}"/>
              </a:ext>
            </a:extLst>
          </p:cNvPr>
          <p:cNvSpPr>
            <a:spLocks noGrp="1"/>
          </p:cNvSpPr>
          <p:nvPr>
            <p:ph type="title"/>
          </p:nvPr>
        </p:nvSpPr>
        <p:spPr>
          <a:xfrm>
            <a:off x="457200" y="365125"/>
            <a:ext cx="10144898" cy="1325563"/>
          </a:xfrm>
        </p:spPr>
        <p:txBody>
          <a:bodyPr anchor="t"/>
          <a:lstStyle/>
          <a:p>
            <a:r>
              <a:rPr lang="en-US" noProof="0"/>
              <a:t>Click to edit Master title style</a:t>
            </a:r>
            <a:endParaRPr lang="da-DK" noProof="0"/>
          </a:p>
        </p:txBody>
      </p:sp>
      <p:sp>
        <p:nvSpPr>
          <p:cNvPr id="14" name="Content Placeholder 2">
            <a:extLst>
              <a:ext uri="{FF2B5EF4-FFF2-40B4-BE49-F238E27FC236}">
                <a16:creationId xmlns:a16="http://schemas.microsoft.com/office/drawing/2014/main" id="{51284CFB-A177-3E40-B5C0-3C19AFBE52E4}"/>
              </a:ext>
            </a:extLst>
          </p:cNvPr>
          <p:cNvSpPr>
            <a:spLocks noGrp="1"/>
          </p:cNvSpPr>
          <p:nvPr>
            <p:ph sz="half" idx="1"/>
          </p:nvPr>
        </p:nvSpPr>
        <p:spPr>
          <a:xfrm>
            <a:off x="438131" y="1753144"/>
            <a:ext cx="5581670" cy="4351603"/>
          </a:xfrm>
          <a:noFill/>
        </p:spPr>
        <p:txBody>
          <a:bodyPr/>
          <a:lstStyle>
            <a:lvl1pPr marL="457200" indent="-457200">
              <a:lnSpc>
                <a:spcPct val="100000"/>
              </a:lnSpc>
              <a:buFont typeface="Arial" panose="020B0604020202020204" pitchFamily="34" charset="0"/>
              <a:buChar char="•"/>
              <a:defRPr sz="2400"/>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da-DK" noProof="0" dirty="0"/>
          </a:p>
        </p:txBody>
      </p:sp>
      <p:sp>
        <p:nvSpPr>
          <p:cNvPr id="15" name="Content Placeholder 2">
            <a:extLst>
              <a:ext uri="{FF2B5EF4-FFF2-40B4-BE49-F238E27FC236}">
                <a16:creationId xmlns:a16="http://schemas.microsoft.com/office/drawing/2014/main" id="{93E033F7-123C-5B46-8523-8D67526D7875}"/>
              </a:ext>
            </a:extLst>
          </p:cNvPr>
          <p:cNvSpPr>
            <a:spLocks noGrp="1"/>
          </p:cNvSpPr>
          <p:nvPr>
            <p:ph sz="half" idx="16"/>
          </p:nvPr>
        </p:nvSpPr>
        <p:spPr>
          <a:xfrm>
            <a:off x="6159843" y="1759131"/>
            <a:ext cx="5574957" cy="4314682"/>
          </a:xfrm>
          <a:noFill/>
        </p:spPr>
        <p:txBody>
          <a:bodyPr/>
          <a:lstStyle>
            <a:lvl1pPr marL="457200" indent="-457200">
              <a:lnSpc>
                <a:spcPct val="100000"/>
              </a:lnSpc>
              <a:buFont typeface="Arial" panose="020B0604020202020204" pitchFamily="34" charset="0"/>
              <a:buChar char="•"/>
              <a:defRPr sz="2400"/>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da-DK" noProof="0" dirty="0"/>
          </a:p>
        </p:txBody>
      </p:sp>
      <p:pic>
        <p:nvPicPr>
          <p:cNvPr id="16" name="Picture 15">
            <a:extLst>
              <a:ext uri="{FF2B5EF4-FFF2-40B4-BE49-F238E27FC236}">
                <a16:creationId xmlns:a16="http://schemas.microsoft.com/office/drawing/2014/main" id="{6E3B25C2-A8BC-4C9C-8FD3-75B2D4DEEC31}"/>
              </a:ext>
            </a:extLst>
          </p:cNvPr>
          <p:cNvPicPr>
            <a:picLocks noChangeAspect="1"/>
          </p:cNvPicPr>
          <p:nvPr userDrawn="1"/>
        </p:nvPicPr>
        <p:blipFill>
          <a:blip r:embed="rId2"/>
          <a:stretch>
            <a:fillRect/>
          </a:stretch>
        </p:blipFill>
        <p:spPr>
          <a:xfrm>
            <a:off x="10923372" y="365125"/>
            <a:ext cx="811427" cy="218023"/>
          </a:xfrm>
          <a:prstGeom prst="rect">
            <a:avLst/>
          </a:prstGeom>
        </p:spPr>
      </p:pic>
    </p:spTree>
    <p:extLst>
      <p:ext uri="{BB962C8B-B14F-4D97-AF65-F5344CB8AC3E}">
        <p14:creationId xmlns:p14="http://schemas.microsoft.com/office/powerpoint/2010/main" val="268820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_2">
    <p:bg>
      <p:bgPr>
        <a:solidFill>
          <a:schemeClr val="accent1"/>
        </a:solidFill>
        <a:effectLst/>
      </p:bgPr>
    </p:bg>
    <p:spTree>
      <p:nvGrpSpPr>
        <p:cNvPr id="1" name=""/>
        <p:cNvGrpSpPr/>
        <p:nvPr/>
      </p:nvGrpSpPr>
      <p:grpSpPr>
        <a:xfrm>
          <a:off x="0" y="0"/>
          <a:ext cx="0" cy="0"/>
          <a:chOff x="0" y="0"/>
          <a:chExt cx="0" cy="0"/>
        </a:xfrm>
      </p:grpSpPr>
      <p:sp>
        <p:nvSpPr>
          <p:cNvPr id="19" name="Subtitle 2">
            <a:extLst>
              <a:ext uri="{FF2B5EF4-FFF2-40B4-BE49-F238E27FC236}">
                <a16:creationId xmlns:a16="http://schemas.microsoft.com/office/drawing/2014/main" id="{8B7FFAD7-3883-C649-AFF8-DE5501478756}"/>
              </a:ext>
            </a:extLst>
          </p:cNvPr>
          <p:cNvSpPr>
            <a:spLocks noGrp="1"/>
          </p:cNvSpPr>
          <p:nvPr>
            <p:ph type="subTitle" idx="1" hasCustomPrompt="1"/>
          </p:nvPr>
        </p:nvSpPr>
        <p:spPr>
          <a:xfrm>
            <a:off x="444498" y="4254070"/>
            <a:ext cx="3343386" cy="463063"/>
          </a:xfrm>
        </p:spPr>
        <p:txBody>
          <a:bodyPr lIns="0">
            <a:noAutofit/>
          </a:bodyPr>
          <a:lstStyle>
            <a:lvl1pPr marL="0" indent="0" algn="l">
              <a:buNone/>
              <a:defRPr sz="16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Dato: måned år</a:t>
            </a:r>
          </a:p>
        </p:txBody>
      </p:sp>
      <p:sp>
        <p:nvSpPr>
          <p:cNvPr id="26" name="Title 25">
            <a:extLst>
              <a:ext uri="{FF2B5EF4-FFF2-40B4-BE49-F238E27FC236}">
                <a16:creationId xmlns:a16="http://schemas.microsoft.com/office/drawing/2014/main" id="{BB03CA7B-5A9D-4515-B7FC-80BDD0F261DD}"/>
              </a:ext>
            </a:extLst>
          </p:cNvPr>
          <p:cNvSpPr>
            <a:spLocks noGrp="1"/>
          </p:cNvSpPr>
          <p:nvPr>
            <p:ph type="title"/>
          </p:nvPr>
        </p:nvSpPr>
        <p:spPr>
          <a:xfrm>
            <a:off x="444843" y="1933433"/>
            <a:ext cx="10144898" cy="1792430"/>
          </a:xfrm>
        </p:spPr>
        <p:txBody>
          <a:bodyPr lIns="0">
            <a:normAutofit/>
          </a:bodyPr>
          <a:lstStyle>
            <a:lvl1pPr>
              <a:defRPr sz="6000" b="0">
                <a:solidFill>
                  <a:schemeClr val="bg1"/>
                </a:solidFill>
              </a:defRPr>
            </a:lvl1pPr>
          </a:lstStyle>
          <a:p>
            <a:r>
              <a:rPr lang="en-US"/>
              <a:t>Click to edit Master title style</a:t>
            </a:r>
            <a:endParaRPr lang="en-DK" dirty="0"/>
          </a:p>
        </p:txBody>
      </p:sp>
      <p:sp>
        <p:nvSpPr>
          <p:cNvPr id="36" name="Text Placeholder 35">
            <a:extLst>
              <a:ext uri="{FF2B5EF4-FFF2-40B4-BE49-F238E27FC236}">
                <a16:creationId xmlns:a16="http://schemas.microsoft.com/office/drawing/2014/main" id="{23801258-41AE-4F3B-8F42-2EDF7308EEC8}"/>
              </a:ext>
            </a:extLst>
          </p:cNvPr>
          <p:cNvSpPr>
            <a:spLocks noGrp="1"/>
          </p:cNvSpPr>
          <p:nvPr>
            <p:ph type="body" sz="quarter" idx="10" hasCustomPrompt="1"/>
          </p:nvPr>
        </p:nvSpPr>
        <p:spPr>
          <a:xfrm>
            <a:off x="444499" y="3725863"/>
            <a:ext cx="10145241" cy="524404"/>
          </a:xfrm>
        </p:spPr>
        <p:txBody>
          <a:bodyPr lIns="0"/>
          <a:lstStyle>
            <a:lvl1pPr marL="0" indent="0">
              <a:buNone/>
              <a:defRPr>
                <a:solidFill>
                  <a:schemeClr val="bg1"/>
                </a:solidFill>
              </a:defRPr>
            </a:lvl1pPr>
          </a:lstStyle>
          <a:p>
            <a:pPr lvl="0"/>
            <a:r>
              <a:rPr lang="en-US" dirty="0"/>
              <a:t>Click to edit Master  Subtitle style</a:t>
            </a:r>
            <a:endParaRPr lang="en-DK" dirty="0"/>
          </a:p>
        </p:txBody>
      </p:sp>
      <p:pic>
        <p:nvPicPr>
          <p:cNvPr id="6" name="Picture 5">
            <a:extLst>
              <a:ext uri="{FF2B5EF4-FFF2-40B4-BE49-F238E27FC236}">
                <a16:creationId xmlns:a16="http://schemas.microsoft.com/office/drawing/2014/main" id="{9E9EBE35-ACAE-4A46-A1E1-C137E16AABA2}"/>
              </a:ext>
            </a:extLst>
          </p:cNvPr>
          <p:cNvPicPr>
            <a:picLocks noChangeAspect="1"/>
          </p:cNvPicPr>
          <p:nvPr userDrawn="1"/>
        </p:nvPicPr>
        <p:blipFill>
          <a:blip r:embed="rId2"/>
          <a:srcRect/>
          <a:stretch/>
        </p:blipFill>
        <p:spPr>
          <a:xfrm>
            <a:off x="444498" y="5184000"/>
            <a:ext cx="4119557" cy="1109834"/>
          </a:xfrm>
          <a:prstGeom prst="rect">
            <a:avLst/>
          </a:prstGeom>
        </p:spPr>
      </p:pic>
    </p:spTree>
    <p:extLst>
      <p:ext uri="{BB962C8B-B14F-4D97-AF65-F5344CB8AC3E}">
        <p14:creationId xmlns:p14="http://schemas.microsoft.com/office/powerpoint/2010/main" val="28307856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15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p>
            <a:fld id="{7D5F8D7A-D4F9-EB43-B2C6-54E4948B5A9E}" type="datetime1">
              <a:rPr lang="da-DK" smtClean="0"/>
              <a:t>14-03-2022</a:t>
            </a:fld>
            <a:endParaRPr lang="en-US"/>
          </a:p>
        </p:txBody>
      </p:sp>
      <p:sp>
        <p:nvSpPr>
          <p:cNvPr id="4" name="Slide Number Placeholder 3"/>
          <p:cNvSpPr>
            <a:spLocks noGrp="1"/>
          </p:cNvSpPr>
          <p:nvPr>
            <p:ph type="sldNum" sz="quarter" idx="12"/>
          </p:nvPr>
        </p:nvSpPr>
        <p:spPr/>
        <p:txBody>
          <a:bodyPr/>
          <a:lstStyle/>
          <a:p>
            <a:fld id="{ED8A48D8-8291-F24A-9DB0-B0C94D545751}" type="slidenum">
              <a:rPr lang="en-US" smtClean="0"/>
              <a:t>‹nr.›</a:t>
            </a:fld>
            <a:endParaRPr lang="en-US"/>
          </a:p>
        </p:txBody>
      </p:sp>
      <p:pic>
        <p:nvPicPr>
          <p:cNvPr id="6" name="Picture 5">
            <a:extLst>
              <a:ext uri="{FF2B5EF4-FFF2-40B4-BE49-F238E27FC236}">
                <a16:creationId xmlns:a16="http://schemas.microsoft.com/office/drawing/2014/main" id="{3CD0135C-91EC-47EA-A14C-A892E99F5F31}"/>
              </a:ext>
            </a:extLst>
          </p:cNvPr>
          <p:cNvPicPr>
            <a:picLocks noChangeAspect="1"/>
          </p:cNvPicPr>
          <p:nvPr userDrawn="1"/>
        </p:nvPicPr>
        <p:blipFill>
          <a:blip r:embed="rId2"/>
          <a:stretch>
            <a:fillRect/>
          </a:stretch>
        </p:blipFill>
        <p:spPr>
          <a:xfrm>
            <a:off x="10923372" y="365125"/>
            <a:ext cx="811427" cy="218023"/>
          </a:xfrm>
          <a:prstGeom prst="rect">
            <a:avLst/>
          </a:prstGeom>
        </p:spPr>
      </p:pic>
    </p:spTree>
    <p:extLst>
      <p:ext uri="{BB962C8B-B14F-4D97-AF65-F5344CB8AC3E}">
        <p14:creationId xmlns:p14="http://schemas.microsoft.com/office/powerpoint/2010/main" val="25830020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4821" y="987424"/>
            <a:ext cx="4347224" cy="106997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44842" y="2057400"/>
            <a:ext cx="432718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24118" y="6356350"/>
            <a:ext cx="2743200" cy="365125"/>
          </a:xfrm>
          <a:prstGeom prst="rect">
            <a:avLst/>
          </a:prstGeom>
        </p:spPr>
        <p:txBody>
          <a:bodyPr/>
          <a:lstStyle/>
          <a:p>
            <a:fld id="{DB12FD13-EB09-B04E-A3F3-8EB8F5AC23CA}" type="datetime1">
              <a:rPr lang="da-DK" smtClean="0"/>
              <a:t>14-03-2022</a:t>
            </a:fld>
            <a:endParaRPr lang="en-US"/>
          </a:p>
        </p:txBody>
      </p:sp>
      <p:sp>
        <p:nvSpPr>
          <p:cNvPr id="7" name="Slide Number Placeholder 6"/>
          <p:cNvSpPr>
            <a:spLocks noGrp="1"/>
          </p:cNvSpPr>
          <p:nvPr>
            <p:ph type="sldNum" sz="quarter" idx="12"/>
          </p:nvPr>
        </p:nvSpPr>
        <p:spPr/>
        <p:txBody>
          <a:bodyPr/>
          <a:lstStyle/>
          <a:p>
            <a:fld id="{ED8A48D8-8291-F24A-9DB0-B0C94D545751}" type="slidenum">
              <a:rPr lang="en-US" smtClean="0"/>
              <a:t>‹nr.›</a:t>
            </a:fld>
            <a:endParaRPr lang="en-US"/>
          </a:p>
        </p:txBody>
      </p:sp>
      <p:pic>
        <p:nvPicPr>
          <p:cNvPr id="9" name="Picture 8">
            <a:extLst>
              <a:ext uri="{FF2B5EF4-FFF2-40B4-BE49-F238E27FC236}">
                <a16:creationId xmlns:a16="http://schemas.microsoft.com/office/drawing/2014/main" id="{CDF2ACA6-F7B8-482F-8832-6B5A9093C6EC}"/>
              </a:ext>
            </a:extLst>
          </p:cNvPr>
          <p:cNvPicPr>
            <a:picLocks noChangeAspect="1"/>
          </p:cNvPicPr>
          <p:nvPr userDrawn="1"/>
        </p:nvPicPr>
        <p:blipFill>
          <a:blip r:embed="rId2"/>
          <a:stretch>
            <a:fillRect/>
          </a:stretch>
        </p:blipFill>
        <p:spPr>
          <a:xfrm>
            <a:off x="10923372" y="365125"/>
            <a:ext cx="811427" cy="218023"/>
          </a:xfrm>
          <a:prstGeom prst="rect">
            <a:avLst/>
          </a:prstGeom>
        </p:spPr>
      </p:pic>
    </p:spTree>
    <p:extLst>
      <p:ext uri="{BB962C8B-B14F-4D97-AF65-F5344CB8AC3E}">
        <p14:creationId xmlns:p14="http://schemas.microsoft.com/office/powerpoint/2010/main" val="1703692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D20BA-A1AE-423F-B59F-7CAE7EF1667F}"/>
              </a:ext>
            </a:extLst>
          </p:cNvPr>
          <p:cNvSpPr>
            <a:spLocks noGrp="1"/>
          </p:cNvSpPr>
          <p:nvPr>
            <p:ph type="title"/>
          </p:nvPr>
        </p:nvSpPr>
        <p:spPr>
          <a:xfrm>
            <a:off x="908219" y="2766218"/>
            <a:ext cx="10144898" cy="1325563"/>
          </a:xfrm>
        </p:spPr>
        <p:txBody>
          <a:bodyPr>
            <a:normAutofit/>
          </a:bodyPr>
          <a:lstStyle>
            <a:lvl1pPr>
              <a:defRPr sz="3200">
                <a:solidFill>
                  <a:schemeClr val="accent4"/>
                </a:solidFill>
              </a:defRPr>
            </a:lvl1pPr>
          </a:lstStyle>
          <a:p>
            <a:r>
              <a:rPr lang="en-US"/>
              <a:t>Click to edit Master title style</a:t>
            </a:r>
            <a:endParaRPr lang="da-DK" dirty="0"/>
          </a:p>
        </p:txBody>
      </p:sp>
      <p:sp>
        <p:nvSpPr>
          <p:cNvPr id="3" name="Date Placeholder 2">
            <a:extLst>
              <a:ext uri="{FF2B5EF4-FFF2-40B4-BE49-F238E27FC236}">
                <a16:creationId xmlns:a16="http://schemas.microsoft.com/office/drawing/2014/main" id="{5737E52D-440A-4ACF-9AEB-0B20D54C8A5E}"/>
              </a:ext>
            </a:extLst>
          </p:cNvPr>
          <p:cNvSpPr>
            <a:spLocks noGrp="1"/>
          </p:cNvSpPr>
          <p:nvPr>
            <p:ph type="dt" sz="half" idx="10"/>
          </p:nvPr>
        </p:nvSpPr>
        <p:spPr/>
        <p:txBody>
          <a:bodyPr/>
          <a:lstStyle/>
          <a:p>
            <a:fld id="{B15FC655-9480-F446-9139-45E673A20C52}" type="datetime1">
              <a:rPr lang="da-DK" noProof="0" smtClean="0"/>
              <a:t>14-03-2022</a:t>
            </a:fld>
            <a:endParaRPr lang="da-DK" noProof="0" dirty="0"/>
          </a:p>
        </p:txBody>
      </p:sp>
      <p:sp>
        <p:nvSpPr>
          <p:cNvPr id="4" name="Slide Number Placeholder 3">
            <a:extLst>
              <a:ext uri="{FF2B5EF4-FFF2-40B4-BE49-F238E27FC236}">
                <a16:creationId xmlns:a16="http://schemas.microsoft.com/office/drawing/2014/main" id="{57E35D5D-4DE7-432B-A470-AF6BA43FAAF6}"/>
              </a:ext>
            </a:extLst>
          </p:cNvPr>
          <p:cNvSpPr>
            <a:spLocks noGrp="1"/>
          </p:cNvSpPr>
          <p:nvPr>
            <p:ph type="sldNum" sz="quarter" idx="11"/>
          </p:nvPr>
        </p:nvSpPr>
        <p:spPr/>
        <p:txBody>
          <a:bodyPr/>
          <a:lstStyle/>
          <a:p>
            <a:fld id="{ED8A48D8-8291-F24A-9DB0-B0C94D545751}" type="slidenum">
              <a:rPr lang="da-DK" noProof="0" smtClean="0"/>
              <a:t>‹nr.›</a:t>
            </a:fld>
            <a:endParaRPr lang="da-DK" noProof="0" dirty="0"/>
          </a:p>
        </p:txBody>
      </p:sp>
      <p:sp>
        <p:nvSpPr>
          <p:cNvPr id="11" name="Text Placeholder 10">
            <a:extLst>
              <a:ext uri="{FF2B5EF4-FFF2-40B4-BE49-F238E27FC236}">
                <a16:creationId xmlns:a16="http://schemas.microsoft.com/office/drawing/2014/main" id="{7D94CCB4-4DFD-4F68-BFE8-A381504406E6}"/>
              </a:ext>
            </a:extLst>
          </p:cNvPr>
          <p:cNvSpPr>
            <a:spLocks noGrp="1"/>
          </p:cNvSpPr>
          <p:nvPr>
            <p:ph type="body" sz="quarter" idx="12"/>
          </p:nvPr>
        </p:nvSpPr>
        <p:spPr>
          <a:xfrm>
            <a:off x="908219" y="4181918"/>
            <a:ext cx="10144898" cy="914400"/>
          </a:xfrm>
        </p:spPr>
        <p:txBody>
          <a:bodyPr>
            <a:noAutofit/>
          </a:bodyPr>
          <a:lstStyle>
            <a:lvl1pPr marL="0" indent="0">
              <a:buNone/>
              <a:defRPr sz="1200"/>
            </a:lvl1pPr>
            <a:lvl2pPr>
              <a:defRPr sz="1200"/>
            </a:lvl2pPr>
            <a:lvl3pPr>
              <a:defRPr sz="1200"/>
            </a:lvl3pPr>
            <a:lvl4pPr>
              <a:defRPr sz="1200"/>
            </a:lvl4pPr>
            <a:lvl5pPr>
              <a:defRPr sz="1200"/>
            </a:lvl5pPr>
          </a:lstStyle>
          <a:p>
            <a:pPr lvl="0"/>
            <a:r>
              <a:rPr lang="en-US"/>
              <a:t>Click to edit Master text styles</a:t>
            </a:r>
          </a:p>
        </p:txBody>
      </p:sp>
      <p:sp>
        <p:nvSpPr>
          <p:cNvPr id="12" name="Rectangle 11">
            <a:extLst>
              <a:ext uri="{FF2B5EF4-FFF2-40B4-BE49-F238E27FC236}">
                <a16:creationId xmlns:a16="http://schemas.microsoft.com/office/drawing/2014/main" id="{0A7D0D86-13FF-47E4-85A1-A1C3A6390C43}"/>
              </a:ext>
            </a:extLst>
          </p:cNvPr>
          <p:cNvSpPr/>
          <p:nvPr userDrawn="1"/>
        </p:nvSpPr>
        <p:spPr>
          <a:xfrm>
            <a:off x="-3" y="2520000"/>
            <a:ext cx="3195590" cy="1043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hord 12">
            <a:extLst>
              <a:ext uri="{FF2B5EF4-FFF2-40B4-BE49-F238E27FC236}">
                <a16:creationId xmlns:a16="http://schemas.microsoft.com/office/drawing/2014/main" id="{BBCB3D48-2E96-4DA0-BF23-E89E592D80D9}"/>
              </a:ext>
            </a:extLst>
          </p:cNvPr>
          <p:cNvSpPr/>
          <p:nvPr userDrawn="1"/>
        </p:nvSpPr>
        <p:spPr>
          <a:xfrm rot="2700000">
            <a:off x="8142150" y="-2113100"/>
            <a:ext cx="11084200" cy="11084200"/>
          </a:xfrm>
          <a:prstGeom prst="chord">
            <a:avLst>
              <a:gd name="adj1" fmla="val 2710494"/>
              <a:gd name="adj2" fmla="val 1350912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3168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D20BA-A1AE-423F-B59F-7CAE7EF1667F}"/>
              </a:ext>
            </a:extLst>
          </p:cNvPr>
          <p:cNvSpPr>
            <a:spLocks noGrp="1"/>
          </p:cNvSpPr>
          <p:nvPr>
            <p:ph type="title"/>
          </p:nvPr>
        </p:nvSpPr>
        <p:spPr>
          <a:xfrm>
            <a:off x="908219" y="2766218"/>
            <a:ext cx="10144898" cy="1325563"/>
          </a:xfrm>
        </p:spPr>
        <p:txBody>
          <a:bodyPr>
            <a:normAutofit/>
          </a:bodyPr>
          <a:lstStyle>
            <a:lvl1pPr>
              <a:defRPr sz="3200">
                <a:solidFill>
                  <a:schemeClr val="tx2"/>
                </a:solidFill>
              </a:defRPr>
            </a:lvl1pPr>
          </a:lstStyle>
          <a:p>
            <a:r>
              <a:rPr lang="en-US"/>
              <a:t>Click to edit Master title style</a:t>
            </a:r>
            <a:endParaRPr lang="da-DK" dirty="0"/>
          </a:p>
        </p:txBody>
      </p:sp>
      <p:sp>
        <p:nvSpPr>
          <p:cNvPr id="3" name="Date Placeholder 2">
            <a:extLst>
              <a:ext uri="{FF2B5EF4-FFF2-40B4-BE49-F238E27FC236}">
                <a16:creationId xmlns:a16="http://schemas.microsoft.com/office/drawing/2014/main" id="{5737E52D-440A-4ACF-9AEB-0B20D54C8A5E}"/>
              </a:ext>
            </a:extLst>
          </p:cNvPr>
          <p:cNvSpPr>
            <a:spLocks noGrp="1"/>
          </p:cNvSpPr>
          <p:nvPr>
            <p:ph type="dt" sz="half" idx="10"/>
          </p:nvPr>
        </p:nvSpPr>
        <p:spPr/>
        <p:txBody>
          <a:bodyPr/>
          <a:lstStyle/>
          <a:p>
            <a:fld id="{B15FC655-9480-F446-9139-45E673A20C52}" type="datetime1">
              <a:rPr lang="da-DK" noProof="0" smtClean="0"/>
              <a:t>14-03-2022</a:t>
            </a:fld>
            <a:endParaRPr lang="da-DK" noProof="0" dirty="0"/>
          </a:p>
        </p:txBody>
      </p:sp>
      <p:sp>
        <p:nvSpPr>
          <p:cNvPr id="4" name="Slide Number Placeholder 3">
            <a:extLst>
              <a:ext uri="{FF2B5EF4-FFF2-40B4-BE49-F238E27FC236}">
                <a16:creationId xmlns:a16="http://schemas.microsoft.com/office/drawing/2014/main" id="{57E35D5D-4DE7-432B-A470-AF6BA43FAAF6}"/>
              </a:ext>
            </a:extLst>
          </p:cNvPr>
          <p:cNvSpPr>
            <a:spLocks noGrp="1"/>
          </p:cNvSpPr>
          <p:nvPr>
            <p:ph type="sldNum" sz="quarter" idx="11"/>
          </p:nvPr>
        </p:nvSpPr>
        <p:spPr/>
        <p:txBody>
          <a:bodyPr/>
          <a:lstStyle/>
          <a:p>
            <a:fld id="{ED8A48D8-8291-F24A-9DB0-B0C94D545751}" type="slidenum">
              <a:rPr lang="da-DK" noProof="0" smtClean="0"/>
              <a:t>‹nr.›</a:t>
            </a:fld>
            <a:endParaRPr lang="da-DK" noProof="0" dirty="0"/>
          </a:p>
        </p:txBody>
      </p:sp>
      <p:sp>
        <p:nvSpPr>
          <p:cNvPr id="11" name="Text Placeholder 10">
            <a:extLst>
              <a:ext uri="{FF2B5EF4-FFF2-40B4-BE49-F238E27FC236}">
                <a16:creationId xmlns:a16="http://schemas.microsoft.com/office/drawing/2014/main" id="{7D94CCB4-4DFD-4F68-BFE8-A381504406E6}"/>
              </a:ext>
            </a:extLst>
          </p:cNvPr>
          <p:cNvSpPr>
            <a:spLocks noGrp="1"/>
          </p:cNvSpPr>
          <p:nvPr>
            <p:ph type="body" sz="quarter" idx="12"/>
          </p:nvPr>
        </p:nvSpPr>
        <p:spPr>
          <a:xfrm>
            <a:off x="908219" y="4181918"/>
            <a:ext cx="10144898" cy="914400"/>
          </a:xfrm>
        </p:spPr>
        <p:txBody>
          <a:bodyPr>
            <a:noAutofit/>
          </a:bodyPr>
          <a:lstStyle>
            <a:lvl1pPr marL="0" indent="0">
              <a:buNone/>
              <a:defRPr sz="1200"/>
            </a:lvl1pPr>
            <a:lvl2pPr>
              <a:defRPr sz="1200"/>
            </a:lvl2pPr>
            <a:lvl3pPr>
              <a:defRPr sz="1200"/>
            </a:lvl3pPr>
            <a:lvl4pPr>
              <a:defRPr sz="1200"/>
            </a:lvl4pPr>
            <a:lvl5pPr>
              <a:defRPr sz="1200"/>
            </a:lvl5pPr>
          </a:lstStyle>
          <a:p>
            <a:pPr lvl="0"/>
            <a:r>
              <a:rPr lang="en-US"/>
              <a:t>Click to edit Master text styles</a:t>
            </a:r>
          </a:p>
        </p:txBody>
      </p:sp>
      <p:sp>
        <p:nvSpPr>
          <p:cNvPr id="12" name="Rectangle 11">
            <a:extLst>
              <a:ext uri="{FF2B5EF4-FFF2-40B4-BE49-F238E27FC236}">
                <a16:creationId xmlns:a16="http://schemas.microsoft.com/office/drawing/2014/main" id="{0A7D0D86-13FF-47E4-85A1-A1C3A6390C43}"/>
              </a:ext>
            </a:extLst>
          </p:cNvPr>
          <p:cNvSpPr/>
          <p:nvPr userDrawn="1"/>
        </p:nvSpPr>
        <p:spPr>
          <a:xfrm>
            <a:off x="-3" y="2520000"/>
            <a:ext cx="3195590" cy="10434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hord 12">
            <a:extLst>
              <a:ext uri="{FF2B5EF4-FFF2-40B4-BE49-F238E27FC236}">
                <a16:creationId xmlns:a16="http://schemas.microsoft.com/office/drawing/2014/main" id="{BBCB3D48-2E96-4DA0-BF23-E89E592D80D9}"/>
              </a:ext>
            </a:extLst>
          </p:cNvPr>
          <p:cNvSpPr/>
          <p:nvPr userDrawn="1"/>
        </p:nvSpPr>
        <p:spPr>
          <a:xfrm rot="2700000">
            <a:off x="8142150" y="-2113100"/>
            <a:ext cx="11084200" cy="11084200"/>
          </a:xfrm>
          <a:prstGeom prst="chord">
            <a:avLst>
              <a:gd name="adj1" fmla="val 2710494"/>
              <a:gd name="adj2" fmla="val 1350912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73709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16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p>
            <a:fld id="{7D5F8D7A-D4F9-EB43-B2C6-54E4948B5A9E}" type="datetime1">
              <a:rPr lang="da-DK" smtClean="0"/>
              <a:t>14-03-2022</a:t>
            </a:fld>
            <a:endParaRPr lang="en-US"/>
          </a:p>
        </p:txBody>
      </p:sp>
      <p:sp>
        <p:nvSpPr>
          <p:cNvPr id="4" name="Slide Number Placeholder 3"/>
          <p:cNvSpPr>
            <a:spLocks noGrp="1"/>
          </p:cNvSpPr>
          <p:nvPr>
            <p:ph type="sldNum" sz="quarter" idx="12"/>
          </p:nvPr>
        </p:nvSpPr>
        <p:spPr/>
        <p:txBody>
          <a:bodyPr/>
          <a:lstStyle/>
          <a:p>
            <a:fld id="{ED8A48D8-8291-F24A-9DB0-B0C94D545751}" type="slidenum">
              <a:rPr lang="en-US" smtClean="0"/>
              <a:t>‹nr.›</a:t>
            </a:fld>
            <a:endParaRPr lang="en-US"/>
          </a:p>
        </p:txBody>
      </p:sp>
      <p:sp>
        <p:nvSpPr>
          <p:cNvPr id="5" name="Rectangle 4">
            <a:extLst>
              <a:ext uri="{FF2B5EF4-FFF2-40B4-BE49-F238E27FC236}">
                <a16:creationId xmlns:a16="http://schemas.microsoft.com/office/drawing/2014/main" id="{B9EEBD35-AA01-4972-9FBD-ED7213EA11E5}"/>
              </a:ext>
            </a:extLst>
          </p:cNvPr>
          <p:cNvSpPr/>
          <p:nvPr userDrawn="1"/>
        </p:nvSpPr>
        <p:spPr>
          <a:xfrm rot="10800000" flipV="1">
            <a:off x="-7" y="1"/>
            <a:ext cx="12190587"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4">
            <a:extLst>
              <a:ext uri="{FF2B5EF4-FFF2-40B4-BE49-F238E27FC236}">
                <a16:creationId xmlns:a16="http://schemas.microsoft.com/office/drawing/2014/main" id="{92332FA1-6A3B-4755-8941-2B930D264EFF}"/>
              </a:ext>
            </a:extLst>
          </p:cNvPr>
          <p:cNvSpPr>
            <a:spLocks noChangeArrowheads="1"/>
          </p:cNvSpPr>
          <p:nvPr userDrawn="1"/>
        </p:nvSpPr>
        <p:spPr bwMode="auto">
          <a:xfrm flipH="1">
            <a:off x="-11" y="838200"/>
            <a:ext cx="12190583" cy="6019800"/>
          </a:xfrm>
          <a:custGeom>
            <a:avLst/>
            <a:gdLst>
              <a:gd name="T0" fmla="*/ 2859 w 4044"/>
              <a:gd name="T1" fmla="*/ 342 h 1930"/>
              <a:gd name="T2" fmla="*/ 2859 w 4044"/>
              <a:gd name="T3" fmla="*/ 342 h 1930"/>
              <a:gd name="T4" fmla="*/ 2590 w 4044"/>
              <a:gd name="T5" fmla="*/ 375 h 1930"/>
              <a:gd name="T6" fmla="*/ 2590 w 4044"/>
              <a:gd name="T7" fmla="*/ 375 h 1930"/>
              <a:gd name="T8" fmla="*/ 2093 w 4044"/>
              <a:gd name="T9" fmla="*/ 188 h 1930"/>
              <a:gd name="T10" fmla="*/ 2093 w 4044"/>
              <a:gd name="T11" fmla="*/ 188 h 1930"/>
              <a:gd name="T12" fmla="*/ 1443 w 4044"/>
              <a:gd name="T13" fmla="*/ 478 h 1930"/>
              <a:gd name="T14" fmla="*/ 1443 w 4044"/>
              <a:gd name="T15" fmla="*/ 478 h 1930"/>
              <a:gd name="T16" fmla="*/ 394 w 4044"/>
              <a:gd name="T17" fmla="*/ 441 h 1930"/>
              <a:gd name="T18" fmla="*/ 394 w 4044"/>
              <a:gd name="T19" fmla="*/ 441 h 1930"/>
              <a:gd name="T20" fmla="*/ 0 w 4044"/>
              <a:gd name="T21" fmla="*/ 578 h 1930"/>
              <a:gd name="T22" fmla="*/ 0 w 4044"/>
              <a:gd name="T23" fmla="*/ 1929 h 1930"/>
              <a:gd name="T24" fmla="*/ 4043 w 4044"/>
              <a:gd name="T25" fmla="*/ 1929 h 1930"/>
              <a:gd name="T26" fmla="*/ 4043 w 4044"/>
              <a:gd name="T27" fmla="*/ 265 h 1930"/>
              <a:gd name="T28" fmla="*/ 4043 w 4044"/>
              <a:gd name="T29" fmla="*/ 265 h 1930"/>
              <a:gd name="T30" fmla="*/ 3705 w 4044"/>
              <a:gd name="T31" fmla="*/ 354 h 1930"/>
              <a:gd name="T32" fmla="*/ 3705 w 4044"/>
              <a:gd name="T33" fmla="*/ 354 h 1930"/>
              <a:gd name="T34" fmla="*/ 2859 w 4044"/>
              <a:gd name="T35" fmla="*/ 342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44" h="1930">
                <a:moveTo>
                  <a:pt x="2859" y="342"/>
                </a:moveTo>
                <a:lnTo>
                  <a:pt x="2859" y="342"/>
                </a:lnTo>
                <a:cubicBezTo>
                  <a:pt x="2772" y="367"/>
                  <a:pt x="2680" y="395"/>
                  <a:pt x="2590" y="375"/>
                </a:cubicBezTo>
                <a:lnTo>
                  <a:pt x="2590" y="375"/>
                </a:lnTo>
                <a:cubicBezTo>
                  <a:pt x="2309" y="319"/>
                  <a:pt x="2256" y="90"/>
                  <a:pt x="2093" y="188"/>
                </a:cubicBezTo>
                <a:lnTo>
                  <a:pt x="2093" y="188"/>
                </a:lnTo>
                <a:cubicBezTo>
                  <a:pt x="1962" y="265"/>
                  <a:pt x="1804" y="631"/>
                  <a:pt x="1443" y="478"/>
                </a:cubicBezTo>
                <a:lnTo>
                  <a:pt x="1443" y="478"/>
                </a:lnTo>
                <a:cubicBezTo>
                  <a:pt x="1349" y="438"/>
                  <a:pt x="977" y="0"/>
                  <a:pt x="394" y="441"/>
                </a:cubicBezTo>
                <a:lnTo>
                  <a:pt x="394" y="441"/>
                </a:lnTo>
                <a:cubicBezTo>
                  <a:pt x="330" y="489"/>
                  <a:pt x="192" y="577"/>
                  <a:pt x="0" y="578"/>
                </a:cubicBezTo>
                <a:lnTo>
                  <a:pt x="0" y="1929"/>
                </a:lnTo>
                <a:lnTo>
                  <a:pt x="4043" y="1929"/>
                </a:lnTo>
                <a:lnTo>
                  <a:pt x="4043" y="265"/>
                </a:lnTo>
                <a:lnTo>
                  <a:pt x="4043" y="265"/>
                </a:lnTo>
                <a:cubicBezTo>
                  <a:pt x="4043" y="265"/>
                  <a:pt x="3943" y="342"/>
                  <a:pt x="3705" y="354"/>
                </a:cubicBezTo>
                <a:lnTo>
                  <a:pt x="3705" y="354"/>
                </a:lnTo>
                <a:cubicBezTo>
                  <a:pt x="3505" y="364"/>
                  <a:pt x="3267" y="225"/>
                  <a:pt x="2859" y="342"/>
                </a:cubicBezTo>
              </a:path>
            </a:pathLst>
          </a:custGeom>
          <a:gradFill>
            <a:gsLst>
              <a:gs pos="100000">
                <a:schemeClr val="accent1">
                  <a:alpha val="80000"/>
                </a:schemeClr>
              </a:gs>
              <a:gs pos="94000">
                <a:schemeClr val="accent4"/>
              </a:gs>
            </a:gsLst>
            <a:lin ang="5400000" scaled="0"/>
          </a:gradFill>
          <a:ln>
            <a:noFill/>
          </a:ln>
          <a:effectLst/>
        </p:spPr>
        <p:txBody>
          <a:bodyPr wrap="none" anchor="ctr"/>
          <a:lstStyle/>
          <a:p>
            <a:endParaRPr lang="en-US"/>
          </a:p>
        </p:txBody>
      </p:sp>
      <p:sp>
        <p:nvSpPr>
          <p:cNvPr id="8" name="Freeform 5">
            <a:extLst>
              <a:ext uri="{FF2B5EF4-FFF2-40B4-BE49-F238E27FC236}">
                <a16:creationId xmlns:a16="http://schemas.microsoft.com/office/drawing/2014/main" id="{C5040C12-9471-40BB-A739-A142AF3151C3}"/>
              </a:ext>
            </a:extLst>
          </p:cNvPr>
          <p:cNvSpPr>
            <a:spLocks noChangeArrowheads="1"/>
          </p:cNvSpPr>
          <p:nvPr userDrawn="1"/>
        </p:nvSpPr>
        <p:spPr bwMode="auto">
          <a:xfrm flipH="1">
            <a:off x="-13" y="2616200"/>
            <a:ext cx="12190587" cy="4241800"/>
          </a:xfrm>
          <a:custGeom>
            <a:avLst/>
            <a:gdLst>
              <a:gd name="T0" fmla="*/ 2455 w 4044"/>
              <a:gd name="T1" fmla="*/ 152 h 1678"/>
              <a:gd name="T2" fmla="*/ 2455 w 4044"/>
              <a:gd name="T3" fmla="*/ 152 h 1678"/>
              <a:gd name="T4" fmla="*/ 0 w 4044"/>
              <a:gd name="T5" fmla="*/ 1303 h 1678"/>
              <a:gd name="T6" fmla="*/ 0 w 4044"/>
              <a:gd name="T7" fmla="*/ 1677 h 1678"/>
              <a:gd name="T8" fmla="*/ 4043 w 4044"/>
              <a:gd name="T9" fmla="*/ 1677 h 1678"/>
              <a:gd name="T10" fmla="*/ 4043 w 4044"/>
              <a:gd name="T11" fmla="*/ 161 h 1678"/>
              <a:gd name="T12" fmla="*/ 4043 w 4044"/>
              <a:gd name="T13" fmla="*/ 161 h 1678"/>
              <a:gd name="T14" fmla="*/ 2455 w 4044"/>
              <a:gd name="T15" fmla="*/ 152 h 167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44" h="1678">
                <a:moveTo>
                  <a:pt x="2455" y="152"/>
                </a:moveTo>
                <a:lnTo>
                  <a:pt x="2455" y="152"/>
                </a:lnTo>
                <a:cubicBezTo>
                  <a:pt x="1478" y="466"/>
                  <a:pt x="850" y="1303"/>
                  <a:pt x="0" y="1303"/>
                </a:cubicBezTo>
                <a:lnTo>
                  <a:pt x="0" y="1677"/>
                </a:lnTo>
                <a:lnTo>
                  <a:pt x="4043" y="1677"/>
                </a:lnTo>
                <a:lnTo>
                  <a:pt x="4043" y="161"/>
                </a:lnTo>
                <a:lnTo>
                  <a:pt x="4043" y="161"/>
                </a:lnTo>
                <a:cubicBezTo>
                  <a:pt x="3708" y="31"/>
                  <a:pt x="2934" y="0"/>
                  <a:pt x="2455" y="152"/>
                </a:cubicBezTo>
              </a:path>
            </a:pathLst>
          </a:custGeom>
          <a:solidFill>
            <a:schemeClr val="accent1"/>
          </a:solidFill>
          <a:ln>
            <a:noFill/>
          </a:ln>
          <a:effectLst/>
        </p:spPr>
        <p:txBody>
          <a:bodyPr wrap="none" anchor="ctr"/>
          <a:lstStyle/>
          <a:p>
            <a:endParaRPr lang="en-US" dirty="0"/>
          </a:p>
        </p:txBody>
      </p:sp>
      <p:pic>
        <p:nvPicPr>
          <p:cNvPr id="10" name="Picture 9">
            <a:extLst>
              <a:ext uri="{FF2B5EF4-FFF2-40B4-BE49-F238E27FC236}">
                <a16:creationId xmlns:a16="http://schemas.microsoft.com/office/drawing/2014/main" id="{895F7A20-A4E4-4647-A413-4541333D6AA9}"/>
              </a:ext>
            </a:extLst>
          </p:cNvPr>
          <p:cNvPicPr>
            <a:picLocks noChangeAspect="1"/>
          </p:cNvPicPr>
          <p:nvPr userDrawn="1"/>
        </p:nvPicPr>
        <p:blipFill>
          <a:blip r:embed="rId2"/>
          <a:srcRect/>
          <a:stretch/>
        </p:blipFill>
        <p:spPr>
          <a:xfrm>
            <a:off x="361628" y="4022990"/>
            <a:ext cx="4119557" cy="1109834"/>
          </a:xfrm>
          <a:prstGeom prst="rect">
            <a:avLst/>
          </a:prstGeom>
        </p:spPr>
      </p:pic>
      <p:sp>
        <p:nvSpPr>
          <p:cNvPr id="3" name="TextBox 2">
            <a:extLst>
              <a:ext uri="{FF2B5EF4-FFF2-40B4-BE49-F238E27FC236}">
                <a16:creationId xmlns:a16="http://schemas.microsoft.com/office/drawing/2014/main" id="{53A197D1-7696-4F49-B50D-36F3A2100E57}"/>
              </a:ext>
            </a:extLst>
          </p:cNvPr>
          <p:cNvSpPr txBox="1"/>
          <p:nvPr userDrawn="1"/>
        </p:nvSpPr>
        <p:spPr>
          <a:xfrm>
            <a:off x="361628" y="5189927"/>
            <a:ext cx="7877597" cy="1061829"/>
          </a:xfrm>
          <a:prstGeom prst="rect">
            <a:avLst/>
          </a:prstGeom>
          <a:noFill/>
        </p:spPr>
        <p:txBody>
          <a:bodyPr wrap="square" lIns="0" rtlCol="0">
            <a:spAutoFit/>
          </a:bodyPr>
          <a:lstStyle/>
          <a:p>
            <a:r>
              <a:rPr lang="da-DK" sz="900" b="0" i="0" dirty="0">
                <a:solidFill>
                  <a:schemeClr val="bg1"/>
                </a:solidFill>
                <a:effectLst/>
                <a:latin typeface="+mj-lt"/>
              </a:rPr>
              <a:t>Denne publikation er udarbejdet alene som en generel orientering om forhold, som måtte være af interesse, og gør det ikke ud for professionel rådgivning. Du bør ikke disponere på baggrund af de oplysninger, der er indeholdt i denne publikation, uden at indhente specifik professionel rådgivning. </a:t>
            </a:r>
          </a:p>
          <a:p>
            <a:endParaRPr lang="da-DK" sz="900" b="0" i="0" dirty="0">
              <a:solidFill>
                <a:schemeClr val="bg1"/>
              </a:solidFill>
              <a:effectLst/>
              <a:latin typeface="+mj-lt"/>
            </a:endParaRPr>
          </a:p>
          <a:p>
            <a:r>
              <a:rPr lang="da-DK" sz="900" b="0" i="0" dirty="0">
                <a:solidFill>
                  <a:schemeClr val="bg1"/>
                </a:solidFill>
                <a:effectLst/>
                <a:latin typeface="+mj-lt"/>
              </a:rPr>
              <a:t>Vi afgiver ingen erklæringer eller garantier (udtrykkeligt eller underforstået) hvad angår nøjagtigheden og fuldstændigheden af de oplysninger, der findes i publikationen, og, i det omfang loven tillader, accepterer eller påtager </a:t>
            </a:r>
            <a:r>
              <a:rPr lang="da-DK" sz="900" b="0" i="0" dirty="0" err="1">
                <a:solidFill>
                  <a:schemeClr val="bg1"/>
                </a:solidFill>
                <a:effectLst/>
                <a:latin typeface="+mj-lt"/>
              </a:rPr>
              <a:t>Thursday</a:t>
            </a:r>
            <a:r>
              <a:rPr lang="da-DK" sz="900" b="0" i="0" dirty="0">
                <a:solidFill>
                  <a:schemeClr val="bg1"/>
                </a:solidFill>
                <a:effectLst/>
                <a:latin typeface="+mj-lt"/>
              </a:rPr>
              <a:t> Consulting P/S, dets aktionærer, medarbejdere og repræsentanter sig ikke nogen forpligtelse, ansvar eller agtpågivenhedspligt for eventuelle konsekvenser, som følger af, at du eller andre handler eller undlader at handle i tillid til de oplysninger, der findes i publikationen, eller for eventuelle beslutninger truffet på baggrund af publikationen. </a:t>
            </a:r>
            <a:endParaRPr lang="da-DK" sz="900" dirty="0">
              <a:solidFill>
                <a:schemeClr val="bg1"/>
              </a:solidFill>
              <a:latin typeface="+mj-lt"/>
            </a:endParaRPr>
          </a:p>
        </p:txBody>
      </p:sp>
    </p:spTree>
    <p:extLst>
      <p:ext uri="{BB962C8B-B14F-4D97-AF65-F5344CB8AC3E}">
        <p14:creationId xmlns:p14="http://schemas.microsoft.com/office/powerpoint/2010/main" val="11373854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rugerdefineret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15B8A6-6EB7-460C-9DEE-2898EF88E74A}"/>
              </a:ext>
            </a:extLst>
          </p:cNvPr>
          <p:cNvSpPr>
            <a:spLocks noGrp="1"/>
          </p:cNvSpPr>
          <p:nvPr>
            <p:ph type="title"/>
          </p:nvPr>
        </p:nvSpPr>
        <p:spPr>
          <a:xfrm>
            <a:off x="457200" y="365125"/>
            <a:ext cx="10144898" cy="749447"/>
          </a:xfrm>
        </p:spPr>
        <p:txBody>
          <a:bodyPr>
            <a:normAutofit/>
          </a:bodyPr>
          <a:lstStyle>
            <a:lvl1pPr>
              <a:defRPr sz="2800"/>
            </a:lvl1pPr>
          </a:lstStyle>
          <a:p>
            <a:r>
              <a:rPr lang="en-US"/>
              <a:t>Click to edit Master title style</a:t>
            </a:r>
            <a:endParaRPr lang="da-DK" dirty="0"/>
          </a:p>
        </p:txBody>
      </p:sp>
      <p:grpSp>
        <p:nvGrpSpPr>
          <p:cNvPr id="5" name="Gruppe 4">
            <a:extLst>
              <a:ext uri="{FF2B5EF4-FFF2-40B4-BE49-F238E27FC236}">
                <a16:creationId xmlns:a16="http://schemas.microsoft.com/office/drawing/2014/main" id="{88D6760C-6F0D-46E7-A280-42ECB29C194A}"/>
              </a:ext>
            </a:extLst>
          </p:cNvPr>
          <p:cNvGrpSpPr/>
          <p:nvPr userDrawn="1"/>
        </p:nvGrpSpPr>
        <p:grpSpPr>
          <a:xfrm>
            <a:off x="477837" y="1848028"/>
            <a:ext cx="11234737" cy="4621800"/>
            <a:chOff x="2615400" y="1848028"/>
            <a:chExt cx="7639200" cy="4621800"/>
          </a:xfrm>
        </p:grpSpPr>
        <p:sp>
          <p:nvSpPr>
            <p:cNvPr id="10" name="Pladsholder til indhold 1">
              <a:extLst>
                <a:ext uri="{FF2B5EF4-FFF2-40B4-BE49-F238E27FC236}">
                  <a16:creationId xmlns:a16="http://schemas.microsoft.com/office/drawing/2014/main" id="{E760CFD3-DD59-4DC5-A5BE-BFA69B835816}"/>
                </a:ext>
              </a:extLst>
            </p:cNvPr>
            <p:cNvSpPr txBox="1">
              <a:spLocks/>
            </p:cNvSpPr>
            <p:nvPr/>
          </p:nvSpPr>
          <p:spPr>
            <a:xfrm>
              <a:off x="2615400" y="5514338"/>
              <a:ext cx="7639200" cy="955490"/>
            </a:xfrm>
            <a:prstGeom prst="rect">
              <a:avLst/>
            </a:prstGeom>
            <a:ln>
              <a:solidFill>
                <a:schemeClr val="tx1"/>
              </a:solidFill>
            </a:ln>
          </p:spPr>
          <p:txBody>
            <a:bodyPr vert="horz" lIns="108000" tIns="144000" rIns="108000" bIns="108000" rtlCol="0" anchor="t" anchorCtr="0">
              <a:noAutofit/>
            </a:bodyPr>
            <a:lstStyle>
              <a:lvl1pPr indent="0">
                <a:lnSpc>
                  <a:spcPct val="100000"/>
                </a:lnSpc>
                <a:spcBef>
                  <a:spcPts val="0"/>
                </a:spcBef>
                <a:spcAft>
                  <a:spcPts val="600"/>
                </a:spcAft>
                <a:buFontTx/>
                <a:buNone/>
                <a:defRPr lang="en-US" sz="1200" b="1"/>
              </a:lvl1pPr>
              <a:lvl2pPr marL="228600" lvl="1" indent="-228600">
                <a:lnSpc>
                  <a:spcPct val="100000"/>
                </a:lnSpc>
                <a:spcBef>
                  <a:spcPts val="0"/>
                </a:spcBef>
                <a:spcAft>
                  <a:spcPts val="600"/>
                </a:spcAft>
                <a:buFont typeface="+mj-lt"/>
                <a:buAutoNum type="arabicPeriod"/>
                <a:tabLst>
                  <a:tab pos="3497263" algn="r"/>
                </a:tabLst>
                <a:defRPr lang="en-US" sz="1200"/>
              </a:lvl2pPr>
              <a:lvl3pPr marL="180975" indent="-180975">
                <a:lnSpc>
                  <a:spcPct val="100000"/>
                </a:lnSpc>
                <a:spcBef>
                  <a:spcPts val="0"/>
                </a:spcBef>
                <a:spcAft>
                  <a:spcPts val="600"/>
                </a:spcAft>
                <a:buClr>
                  <a:schemeClr val="tx2"/>
                </a:buClr>
                <a:buFont typeface="Arial" panose="020B0604020202020204" pitchFamily="34" charset="0"/>
                <a:buChar char="•"/>
                <a:defRPr lang="en-US" sz="1200"/>
              </a:lvl3pPr>
              <a:lvl4pPr marL="449263" indent="-230188">
                <a:lnSpc>
                  <a:spcPct val="100000"/>
                </a:lnSpc>
                <a:spcBef>
                  <a:spcPts val="0"/>
                </a:spcBef>
                <a:spcAft>
                  <a:spcPts val="600"/>
                </a:spcAft>
                <a:buClr>
                  <a:schemeClr val="tx2"/>
                </a:buClr>
                <a:buFont typeface="Arial" panose="020B0604020202020204" pitchFamily="34" charset="0"/>
                <a:buChar char="•"/>
                <a:defRPr lang="en-US" sz="1200"/>
              </a:lvl4pPr>
              <a:lvl5pPr marL="625475" indent="-195263">
                <a:lnSpc>
                  <a:spcPct val="100000"/>
                </a:lnSpc>
                <a:spcBef>
                  <a:spcPts val="0"/>
                </a:spcBef>
                <a:spcAft>
                  <a:spcPts val="600"/>
                </a:spcAft>
                <a:buClr>
                  <a:schemeClr val="tx2"/>
                </a:buClr>
                <a:buFont typeface="Arial" panose="020B0604020202020204" pitchFamily="34" charset="0"/>
                <a:buChar char="•"/>
                <a:defRPr lang="en-US" sz="1200" baseline="0" dirty="0"/>
              </a:lvl5pPr>
              <a:lvl6pPr marL="1098000" indent="-230400">
                <a:lnSpc>
                  <a:spcPct val="100000"/>
                </a:lnSpc>
                <a:spcBef>
                  <a:spcPts val="0"/>
                </a:spcBef>
                <a:spcAft>
                  <a:spcPts val="600"/>
                </a:spcAft>
                <a:buClr>
                  <a:schemeClr val="tx2"/>
                </a:buClr>
                <a:buFont typeface="Arial" panose="020B0604020202020204" pitchFamily="34" charset="0"/>
                <a:buChar char="-"/>
                <a:defRPr sz="1500">
                  <a:solidFill>
                    <a:schemeClr val="tx2"/>
                  </a:solidFill>
                </a:defRPr>
              </a:lvl6pPr>
              <a:lvl7pPr marL="1371600" indent="-284400">
                <a:lnSpc>
                  <a:spcPct val="100000"/>
                </a:lnSpc>
                <a:spcBef>
                  <a:spcPts val="0"/>
                </a:spcBef>
                <a:spcAft>
                  <a:spcPts val="600"/>
                </a:spcAft>
                <a:buClr>
                  <a:schemeClr val="tx2"/>
                </a:buClr>
                <a:buFont typeface="Arial" panose="020B0604020202020204" pitchFamily="34" charset="0"/>
                <a:buChar char="—"/>
                <a:defRPr sz="1500">
                  <a:solidFill>
                    <a:schemeClr val="tx2"/>
                  </a:solidFill>
                </a:defRPr>
              </a:lvl7pPr>
              <a:lvl8pPr marL="1645200" indent="-228600">
                <a:lnSpc>
                  <a:spcPct val="100000"/>
                </a:lnSpc>
                <a:spcBef>
                  <a:spcPts val="0"/>
                </a:spcBef>
                <a:spcAft>
                  <a:spcPts val="600"/>
                </a:spcAft>
                <a:buClr>
                  <a:schemeClr val="tx2"/>
                </a:buClr>
                <a:buFont typeface="Arial" panose="020B0604020202020204" pitchFamily="34" charset="0"/>
                <a:buChar char="-"/>
                <a:defRPr sz="1500">
                  <a:solidFill>
                    <a:schemeClr val="tx2"/>
                  </a:solidFill>
                </a:defRPr>
              </a:lvl8pPr>
              <a:lvl9pPr marL="3886200" indent="-228600">
                <a:lnSpc>
                  <a:spcPct val="90000"/>
                </a:lnSpc>
                <a:spcBef>
                  <a:spcPts val="500"/>
                </a:spcBef>
                <a:buFont typeface="Arial" panose="020B0604020202020204" pitchFamily="34" charset="0"/>
                <a:buChar char="•"/>
              </a:lvl9pPr>
            </a:lstStyle>
            <a:p>
              <a:pPr marL="171450" indent="-171450" rtl="0">
                <a:buSzPts val="1800"/>
                <a:buFont typeface="Arial" panose="020B0604020202020204" pitchFamily="34" charset="0"/>
                <a:buChar char="•"/>
              </a:pPr>
              <a:endParaRPr lang="da-DK" sz="1100" b="0" i="0" u="none" strike="noStrike" kern="1200" baseline="0" dirty="0">
                <a:solidFill>
                  <a:srgbClr val="000000"/>
                </a:solidFill>
                <a:latin typeface="Arial" panose="020B0604020202020204" pitchFamily="34" charset="0"/>
              </a:endParaRPr>
            </a:p>
          </p:txBody>
        </p:sp>
        <p:sp>
          <p:nvSpPr>
            <p:cNvPr id="6" name="Content Placeholder 1">
              <a:extLst>
                <a:ext uri="{FF2B5EF4-FFF2-40B4-BE49-F238E27FC236}">
                  <a16:creationId xmlns:a16="http://schemas.microsoft.com/office/drawing/2014/main" id="{44D379C9-5B1F-4D9F-9926-77F453B6EB94}"/>
                </a:ext>
              </a:extLst>
            </p:cNvPr>
            <p:cNvSpPr txBox="1">
              <a:spLocks/>
            </p:cNvSpPr>
            <p:nvPr/>
          </p:nvSpPr>
          <p:spPr>
            <a:xfrm>
              <a:off x="6528600" y="1848028"/>
              <a:ext cx="3726000" cy="3339467"/>
            </a:xfrm>
            <a:prstGeom prst="rect">
              <a:avLst/>
            </a:prstGeom>
            <a:ln>
              <a:solidFill>
                <a:schemeClr val="tx1"/>
              </a:solidFill>
            </a:ln>
          </p:spPr>
          <p:txBody>
            <a:bodyPr tIns="324000"/>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lvl="1" indent="-171450"/>
              <a:endParaRPr lang="da-DK" sz="1100" dirty="0"/>
            </a:p>
          </p:txBody>
        </p:sp>
        <p:sp>
          <p:nvSpPr>
            <p:cNvPr id="7" name="Content Placeholder 2">
              <a:extLst>
                <a:ext uri="{FF2B5EF4-FFF2-40B4-BE49-F238E27FC236}">
                  <a16:creationId xmlns:a16="http://schemas.microsoft.com/office/drawing/2014/main" id="{4FED3928-47EF-49B5-9649-88C115B041B5}"/>
                </a:ext>
              </a:extLst>
            </p:cNvPr>
            <p:cNvSpPr txBox="1">
              <a:spLocks/>
            </p:cNvSpPr>
            <p:nvPr/>
          </p:nvSpPr>
          <p:spPr>
            <a:xfrm>
              <a:off x="2615400" y="1848028"/>
              <a:ext cx="3726000" cy="3339467"/>
            </a:xfrm>
            <a:prstGeom prst="rect">
              <a:avLst/>
            </a:prstGeom>
            <a:ln>
              <a:solidFill>
                <a:schemeClr val="tx1"/>
              </a:solidFill>
            </a:ln>
          </p:spPr>
          <p:txBody>
            <a:bodyPr tIns="324000"/>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lvl="1" indent="-171450"/>
              <a:endParaRPr lang="da-DK" sz="1100" dirty="0"/>
            </a:p>
          </p:txBody>
        </p:sp>
      </p:grpSp>
      <p:sp>
        <p:nvSpPr>
          <p:cNvPr id="15" name="Pladsholder til tekst 14">
            <a:extLst>
              <a:ext uri="{FF2B5EF4-FFF2-40B4-BE49-F238E27FC236}">
                <a16:creationId xmlns:a16="http://schemas.microsoft.com/office/drawing/2014/main" id="{6900B792-4CD3-4C9F-A971-97E9E9B9AE61}"/>
              </a:ext>
            </a:extLst>
          </p:cNvPr>
          <p:cNvSpPr>
            <a:spLocks noGrp="1"/>
          </p:cNvSpPr>
          <p:nvPr>
            <p:ph type="body" sz="quarter" idx="12"/>
          </p:nvPr>
        </p:nvSpPr>
        <p:spPr>
          <a:xfrm>
            <a:off x="4906167" y="5351316"/>
            <a:ext cx="2378075" cy="392112"/>
          </a:xfrm>
          <a:solidFill>
            <a:schemeClr val="bg1"/>
          </a:solidFill>
        </p:spPr>
        <p:txBody>
          <a:bodyPr>
            <a:normAutofit/>
          </a:bodyPr>
          <a:lstStyle>
            <a:lvl1pPr marL="0" indent="0" algn="ctr">
              <a:buNone/>
              <a:defRPr sz="1200"/>
            </a:lvl1pPr>
          </a:lstStyle>
          <a:p>
            <a:pPr lvl="0"/>
            <a:r>
              <a:rPr lang="en-US"/>
              <a:t>Click to edit Master text styles</a:t>
            </a:r>
          </a:p>
        </p:txBody>
      </p:sp>
      <p:sp>
        <p:nvSpPr>
          <p:cNvPr id="16" name="Pladsholder til tekst 14">
            <a:extLst>
              <a:ext uri="{FF2B5EF4-FFF2-40B4-BE49-F238E27FC236}">
                <a16:creationId xmlns:a16="http://schemas.microsoft.com/office/drawing/2014/main" id="{077E66A7-86D1-463E-9007-B49B3736BD5C}"/>
              </a:ext>
            </a:extLst>
          </p:cNvPr>
          <p:cNvSpPr>
            <a:spLocks noGrp="1"/>
          </p:cNvSpPr>
          <p:nvPr>
            <p:ph type="body" sz="quarter" idx="13"/>
          </p:nvPr>
        </p:nvSpPr>
        <p:spPr>
          <a:xfrm>
            <a:off x="7783679" y="1690688"/>
            <a:ext cx="2378075" cy="392112"/>
          </a:xfrm>
          <a:solidFill>
            <a:schemeClr val="bg1"/>
          </a:solidFill>
        </p:spPr>
        <p:txBody>
          <a:bodyPr>
            <a:normAutofit/>
          </a:bodyPr>
          <a:lstStyle>
            <a:lvl1pPr marL="0" indent="0" algn="ctr">
              <a:buNone/>
              <a:defRPr sz="1200"/>
            </a:lvl1pPr>
          </a:lstStyle>
          <a:p>
            <a:pPr lvl="0"/>
            <a:r>
              <a:rPr lang="en-US"/>
              <a:t>Click to edit Master text styles</a:t>
            </a:r>
          </a:p>
        </p:txBody>
      </p:sp>
      <p:sp>
        <p:nvSpPr>
          <p:cNvPr id="17" name="Pladsholder til tekst 14">
            <a:extLst>
              <a:ext uri="{FF2B5EF4-FFF2-40B4-BE49-F238E27FC236}">
                <a16:creationId xmlns:a16="http://schemas.microsoft.com/office/drawing/2014/main" id="{58F8674E-D1DB-4E7D-A7B9-54275EB5515D}"/>
              </a:ext>
            </a:extLst>
          </p:cNvPr>
          <p:cNvSpPr>
            <a:spLocks noGrp="1"/>
          </p:cNvSpPr>
          <p:nvPr>
            <p:ph type="body" sz="quarter" idx="14"/>
          </p:nvPr>
        </p:nvSpPr>
        <p:spPr>
          <a:xfrm>
            <a:off x="1589902" y="1651972"/>
            <a:ext cx="2378075" cy="392112"/>
          </a:xfrm>
          <a:solidFill>
            <a:schemeClr val="bg1"/>
          </a:solidFill>
        </p:spPr>
        <p:txBody>
          <a:bodyPr>
            <a:normAutofit/>
          </a:bodyPr>
          <a:lstStyle>
            <a:lvl1pPr marL="0" indent="0" algn="ctr">
              <a:buNone/>
              <a:defRPr sz="1200"/>
            </a:lvl1pPr>
          </a:lstStyle>
          <a:p>
            <a:pPr lvl="0"/>
            <a:r>
              <a:rPr lang="en-US"/>
              <a:t>Click to edit Master text styles</a:t>
            </a:r>
          </a:p>
        </p:txBody>
      </p:sp>
    </p:spTree>
    <p:extLst>
      <p:ext uri="{BB962C8B-B14F-4D97-AF65-F5344CB8AC3E}">
        <p14:creationId xmlns:p14="http://schemas.microsoft.com/office/powerpoint/2010/main" val="4159958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side_3">
    <p:bg>
      <p:bgPr>
        <a:solidFill>
          <a:schemeClr val="accent2"/>
        </a:solidFill>
        <a:effectLst/>
      </p:bgPr>
    </p:bg>
    <p:spTree>
      <p:nvGrpSpPr>
        <p:cNvPr id="1" name=""/>
        <p:cNvGrpSpPr/>
        <p:nvPr/>
      </p:nvGrpSpPr>
      <p:grpSpPr>
        <a:xfrm>
          <a:off x="0" y="0"/>
          <a:ext cx="0" cy="0"/>
          <a:chOff x="0" y="0"/>
          <a:chExt cx="0" cy="0"/>
        </a:xfrm>
      </p:grpSpPr>
      <p:sp>
        <p:nvSpPr>
          <p:cNvPr id="19" name="Subtitle 2">
            <a:extLst>
              <a:ext uri="{FF2B5EF4-FFF2-40B4-BE49-F238E27FC236}">
                <a16:creationId xmlns:a16="http://schemas.microsoft.com/office/drawing/2014/main" id="{8B7FFAD7-3883-C649-AFF8-DE5501478756}"/>
              </a:ext>
            </a:extLst>
          </p:cNvPr>
          <p:cNvSpPr>
            <a:spLocks noGrp="1"/>
          </p:cNvSpPr>
          <p:nvPr>
            <p:ph type="subTitle" idx="1" hasCustomPrompt="1"/>
          </p:nvPr>
        </p:nvSpPr>
        <p:spPr>
          <a:xfrm>
            <a:off x="444498" y="4254070"/>
            <a:ext cx="3343386" cy="463063"/>
          </a:xfrm>
        </p:spPr>
        <p:txBody>
          <a:bodyPr lIns="0">
            <a:noAutofit/>
          </a:bodyPr>
          <a:lstStyle>
            <a:lvl1pPr marL="0" indent="0" algn="l">
              <a:buNone/>
              <a:defRPr sz="16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Dato: måned år</a:t>
            </a:r>
          </a:p>
        </p:txBody>
      </p:sp>
      <p:sp>
        <p:nvSpPr>
          <p:cNvPr id="26" name="Title 25">
            <a:extLst>
              <a:ext uri="{FF2B5EF4-FFF2-40B4-BE49-F238E27FC236}">
                <a16:creationId xmlns:a16="http://schemas.microsoft.com/office/drawing/2014/main" id="{BB03CA7B-5A9D-4515-B7FC-80BDD0F261DD}"/>
              </a:ext>
            </a:extLst>
          </p:cNvPr>
          <p:cNvSpPr>
            <a:spLocks noGrp="1"/>
          </p:cNvSpPr>
          <p:nvPr>
            <p:ph type="title"/>
          </p:nvPr>
        </p:nvSpPr>
        <p:spPr>
          <a:xfrm>
            <a:off x="444843" y="1933433"/>
            <a:ext cx="10144898" cy="1792430"/>
          </a:xfrm>
        </p:spPr>
        <p:txBody>
          <a:bodyPr lIns="0">
            <a:normAutofit/>
          </a:bodyPr>
          <a:lstStyle>
            <a:lvl1pPr>
              <a:defRPr sz="6000" b="0">
                <a:solidFill>
                  <a:schemeClr val="bg1"/>
                </a:solidFill>
              </a:defRPr>
            </a:lvl1pPr>
          </a:lstStyle>
          <a:p>
            <a:r>
              <a:rPr lang="en-US"/>
              <a:t>Click to edit Master title style</a:t>
            </a:r>
            <a:endParaRPr lang="en-DK" dirty="0"/>
          </a:p>
        </p:txBody>
      </p:sp>
      <p:sp>
        <p:nvSpPr>
          <p:cNvPr id="36" name="Text Placeholder 35">
            <a:extLst>
              <a:ext uri="{FF2B5EF4-FFF2-40B4-BE49-F238E27FC236}">
                <a16:creationId xmlns:a16="http://schemas.microsoft.com/office/drawing/2014/main" id="{23801258-41AE-4F3B-8F42-2EDF7308EEC8}"/>
              </a:ext>
            </a:extLst>
          </p:cNvPr>
          <p:cNvSpPr>
            <a:spLocks noGrp="1"/>
          </p:cNvSpPr>
          <p:nvPr>
            <p:ph type="body" sz="quarter" idx="10" hasCustomPrompt="1"/>
          </p:nvPr>
        </p:nvSpPr>
        <p:spPr>
          <a:xfrm>
            <a:off x="444499" y="3725863"/>
            <a:ext cx="10145241" cy="524404"/>
          </a:xfrm>
        </p:spPr>
        <p:txBody>
          <a:bodyPr lIns="0"/>
          <a:lstStyle>
            <a:lvl1pPr marL="0" indent="0">
              <a:buNone/>
              <a:defRPr>
                <a:solidFill>
                  <a:schemeClr val="bg1"/>
                </a:solidFill>
              </a:defRPr>
            </a:lvl1pPr>
          </a:lstStyle>
          <a:p>
            <a:pPr lvl="0"/>
            <a:r>
              <a:rPr lang="en-US" dirty="0"/>
              <a:t>Click to edit Master  Subtitle style</a:t>
            </a:r>
            <a:endParaRPr lang="en-DK" dirty="0"/>
          </a:p>
        </p:txBody>
      </p:sp>
      <p:pic>
        <p:nvPicPr>
          <p:cNvPr id="7" name="Picture 6">
            <a:extLst>
              <a:ext uri="{FF2B5EF4-FFF2-40B4-BE49-F238E27FC236}">
                <a16:creationId xmlns:a16="http://schemas.microsoft.com/office/drawing/2014/main" id="{E297827B-D2E6-4B72-A4BE-1035D873A9CB}"/>
              </a:ext>
            </a:extLst>
          </p:cNvPr>
          <p:cNvPicPr>
            <a:picLocks noChangeAspect="1"/>
          </p:cNvPicPr>
          <p:nvPr userDrawn="1"/>
        </p:nvPicPr>
        <p:blipFill>
          <a:blip r:embed="rId2"/>
          <a:srcRect/>
          <a:stretch/>
        </p:blipFill>
        <p:spPr>
          <a:xfrm>
            <a:off x="444498" y="5184000"/>
            <a:ext cx="4119557" cy="1108184"/>
          </a:xfrm>
          <a:prstGeom prst="rect">
            <a:avLst/>
          </a:prstGeom>
        </p:spPr>
      </p:pic>
    </p:spTree>
    <p:extLst>
      <p:ext uri="{BB962C8B-B14F-4D97-AF65-F5344CB8AC3E}">
        <p14:creationId xmlns:p14="http://schemas.microsoft.com/office/powerpoint/2010/main" val="2034256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_4">
    <p:bg>
      <p:bgPr>
        <a:solidFill>
          <a:schemeClr val="bg2"/>
        </a:solidFill>
        <a:effectLst/>
      </p:bgPr>
    </p:bg>
    <p:spTree>
      <p:nvGrpSpPr>
        <p:cNvPr id="1" name=""/>
        <p:cNvGrpSpPr/>
        <p:nvPr/>
      </p:nvGrpSpPr>
      <p:grpSpPr>
        <a:xfrm>
          <a:off x="0" y="0"/>
          <a:ext cx="0" cy="0"/>
          <a:chOff x="0" y="0"/>
          <a:chExt cx="0" cy="0"/>
        </a:xfrm>
      </p:grpSpPr>
      <p:sp>
        <p:nvSpPr>
          <p:cNvPr id="19" name="Subtitle 2">
            <a:extLst>
              <a:ext uri="{FF2B5EF4-FFF2-40B4-BE49-F238E27FC236}">
                <a16:creationId xmlns:a16="http://schemas.microsoft.com/office/drawing/2014/main" id="{8B7FFAD7-3883-C649-AFF8-DE5501478756}"/>
              </a:ext>
            </a:extLst>
          </p:cNvPr>
          <p:cNvSpPr>
            <a:spLocks noGrp="1"/>
          </p:cNvSpPr>
          <p:nvPr>
            <p:ph type="subTitle" idx="1" hasCustomPrompt="1"/>
          </p:nvPr>
        </p:nvSpPr>
        <p:spPr>
          <a:xfrm>
            <a:off x="444498" y="4254070"/>
            <a:ext cx="3343386" cy="463063"/>
          </a:xfrm>
        </p:spPr>
        <p:txBody>
          <a:bodyPr lIns="0">
            <a:noAutofit/>
          </a:bodyPr>
          <a:lstStyle>
            <a:lvl1pPr marL="0" indent="0" algn="l">
              <a:buNone/>
              <a:defRPr sz="16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Dato: måned år</a:t>
            </a:r>
          </a:p>
        </p:txBody>
      </p:sp>
      <p:sp>
        <p:nvSpPr>
          <p:cNvPr id="26" name="Title 25">
            <a:extLst>
              <a:ext uri="{FF2B5EF4-FFF2-40B4-BE49-F238E27FC236}">
                <a16:creationId xmlns:a16="http://schemas.microsoft.com/office/drawing/2014/main" id="{BB03CA7B-5A9D-4515-B7FC-80BDD0F261DD}"/>
              </a:ext>
            </a:extLst>
          </p:cNvPr>
          <p:cNvSpPr>
            <a:spLocks noGrp="1"/>
          </p:cNvSpPr>
          <p:nvPr>
            <p:ph type="title"/>
          </p:nvPr>
        </p:nvSpPr>
        <p:spPr>
          <a:xfrm>
            <a:off x="444843" y="1933433"/>
            <a:ext cx="10144898" cy="1792430"/>
          </a:xfrm>
        </p:spPr>
        <p:txBody>
          <a:bodyPr lIns="0">
            <a:normAutofit/>
          </a:bodyPr>
          <a:lstStyle>
            <a:lvl1pPr>
              <a:defRPr sz="6000" b="0">
                <a:solidFill>
                  <a:schemeClr val="bg1"/>
                </a:solidFill>
              </a:defRPr>
            </a:lvl1pPr>
          </a:lstStyle>
          <a:p>
            <a:r>
              <a:rPr lang="en-US"/>
              <a:t>Click to edit Master title style</a:t>
            </a:r>
            <a:endParaRPr lang="en-DK" dirty="0"/>
          </a:p>
        </p:txBody>
      </p:sp>
      <p:sp>
        <p:nvSpPr>
          <p:cNvPr id="36" name="Text Placeholder 35">
            <a:extLst>
              <a:ext uri="{FF2B5EF4-FFF2-40B4-BE49-F238E27FC236}">
                <a16:creationId xmlns:a16="http://schemas.microsoft.com/office/drawing/2014/main" id="{23801258-41AE-4F3B-8F42-2EDF7308EEC8}"/>
              </a:ext>
            </a:extLst>
          </p:cNvPr>
          <p:cNvSpPr>
            <a:spLocks noGrp="1"/>
          </p:cNvSpPr>
          <p:nvPr>
            <p:ph type="body" sz="quarter" idx="10" hasCustomPrompt="1"/>
          </p:nvPr>
        </p:nvSpPr>
        <p:spPr>
          <a:xfrm>
            <a:off x="444499" y="3725863"/>
            <a:ext cx="10145241" cy="524404"/>
          </a:xfrm>
        </p:spPr>
        <p:txBody>
          <a:bodyPr lIns="0"/>
          <a:lstStyle>
            <a:lvl1pPr marL="0" indent="0">
              <a:buNone/>
              <a:defRPr>
                <a:solidFill>
                  <a:schemeClr val="bg1"/>
                </a:solidFill>
              </a:defRPr>
            </a:lvl1pPr>
          </a:lstStyle>
          <a:p>
            <a:pPr lvl="0"/>
            <a:r>
              <a:rPr lang="en-US" dirty="0"/>
              <a:t>Click to edit Master  Subtitle style</a:t>
            </a:r>
            <a:endParaRPr lang="en-DK" dirty="0"/>
          </a:p>
        </p:txBody>
      </p:sp>
      <p:pic>
        <p:nvPicPr>
          <p:cNvPr id="6" name="Picture 5">
            <a:extLst>
              <a:ext uri="{FF2B5EF4-FFF2-40B4-BE49-F238E27FC236}">
                <a16:creationId xmlns:a16="http://schemas.microsoft.com/office/drawing/2014/main" id="{63D02A7A-5263-4DAD-981F-62BAD23B0D7C}"/>
              </a:ext>
            </a:extLst>
          </p:cNvPr>
          <p:cNvPicPr>
            <a:picLocks noChangeAspect="1"/>
          </p:cNvPicPr>
          <p:nvPr userDrawn="1"/>
        </p:nvPicPr>
        <p:blipFill>
          <a:blip r:embed="rId2"/>
          <a:srcRect/>
          <a:stretch/>
        </p:blipFill>
        <p:spPr>
          <a:xfrm>
            <a:off x="444498" y="5184000"/>
            <a:ext cx="4119553" cy="1109834"/>
          </a:xfrm>
          <a:prstGeom prst="rect">
            <a:avLst/>
          </a:prstGeom>
        </p:spPr>
      </p:pic>
    </p:spTree>
    <p:extLst>
      <p:ext uri="{BB962C8B-B14F-4D97-AF65-F5344CB8AC3E}">
        <p14:creationId xmlns:p14="http://schemas.microsoft.com/office/powerpoint/2010/main" val="1311515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lternativ forside_1">
    <p:bg>
      <p:bgPr>
        <a:solidFill>
          <a:schemeClr val="tx2"/>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bg1"/>
                </a:solidFill>
              </a:defRPr>
            </a:lvl1pPr>
          </a:lstStyle>
          <a:p>
            <a:fld id="{D5D38AA8-CCF3-144B-9BD9-C6FC78D2A9EF}" type="datetime1">
              <a:rPr lang="da-DK" smtClean="0"/>
              <a:t>14-03-2022</a:t>
            </a:fld>
            <a:endParaRPr lang="en-US"/>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D8A48D8-8291-F24A-9DB0-B0C94D545751}" type="slidenum">
              <a:rPr lang="da-DK" noProof="0" smtClean="0"/>
              <a:pPr/>
              <a:t>‹nr.›</a:t>
            </a:fld>
            <a:endParaRPr lang="da-DK" noProof="0"/>
          </a:p>
        </p:txBody>
      </p:sp>
      <p:pic>
        <p:nvPicPr>
          <p:cNvPr id="5" name="Picture 4">
            <a:extLst>
              <a:ext uri="{FF2B5EF4-FFF2-40B4-BE49-F238E27FC236}">
                <a16:creationId xmlns:a16="http://schemas.microsoft.com/office/drawing/2014/main" id="{AE9557AA-47BC-7244-BA84-C42864FFDC9B}"/>
              </a:ext>
            </a:extLst>
          </p:cNvPr>
          <p:cNvPicPr>
            <a:picLocks noChangeAspect="1"/>
          </p:cNvPicPr>
          <p:nvPr userDrawn="1"/>
        </p:nvPicPr>
        <p:blipFill>
          <a:blip r:embed="rId2"/>
          <a:srcRect/>
          <a:stretch/>
        </p:blipFill>
        <p:spPr>
          <a:xfrm>
            <a:off x="10923847" y="365125"/>
            <a:ext cx="810476" cy="218023"/>
          </a:xfrm>
          <a:prstGeom prst="rect">
            <a:avLst/>
          </a:prstGeom>
        </p:spPr>
      </p:pic>
      <p:sp>
        <p:nvSpPr>
          <p:cNvPr id="6" name="Title 1">
            <a:extLst>
              <a:ext uri="{FF2B5EF4-FFF2-40B4-BE49-F238E27FC236}">
                <a16:creationId xmlns:a16="http://schemas.microsoft.com/office/drawing/2014/main" id="{1B9E9BEF-2AF4-8043-A0C3-2FC3A939976B}"/>
              </a:ext>
            </a:extLst>
          </p:cNvPr>
          <p:cNvSpPr>
            <a:spLocks noGrp="1"/>
          </p:cNvSpPr>
          <p:nvPr>
            <p:ph type="ctrTitle"/>
          </p:nvPr>
        </p:nvSpPr>
        <p:spPr>
          <a:xfrm>
            <a:off x="444843" y="2199503"/>
            <a:ext cx="10223157" cy="2064222"/>
          </a:xfrm>
        </p:spPr>
        <p:txBody>
          <a:bodyPr anchor="b"/>
          <a:lstStyle>
            <a:lvl1pPr algn="l">
              <a:defRPr sz="6000">
                <a:solidFill>
                  <a:schemeClr val="bg2"/>
                </a:solidFill>
              </a:defRPr>
            </a:lvl1pPr>
          </a:lstStyle>
          <a:p>
            <a:r>
              <a:rPr lang="en-US" noProof="0"/>
              <a:t>Click to edit Master title style</a:t>
            </a:r>
            <a:endParaRPr lang="da-DK" noProof="0" dirty="0"/>
          </a:p>
        </p:txBody>
      </p:sp>
      <p:sp>
        <p:nvSpPr>
          <p:cNvPr id="8" name="Subtitle 2">
            <a:extLst>
              <a:ext uri="{FF2B5EF4-FFF2-40B4-BE49-F238E27FC236}">
                <a16:creationId xmlns:a16="http://schemas.microsoft.com/office/drawing/2014/main" id="{843F2B27-6C48-A243-9303-B73D8A8E1573}"/>
              </a:ext>
            </a:extLst>
          </p:cNvPr>
          <p:cNvSpPr>
            <a:spLocks noGrp="1"/>
          </p:cNvSpPr>
          <p:nvPr>
            <p:ph type="subTitle" idx="1" hasCustomPrompt="1"/>
          </p:nvPr>
        </p:nvSpPr>
        <p:spPr>
          <a:xfrm>
            <a:off x="444843" y="4263725"/>
            <a:ext cx="10223157" cy="1822282"/>
          </a:xfrm>
        </p:spPr>
        <p:txBody>
          <a:bodyPr>
            <a:noAutofit/>
          </a:bodyPr>
          <a:lstStyle>
            <a:lvl1pPr marL="0" indent="0" algn="l">
              <a:buNone/>
              <a:defRPr sz="60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 Master </a:t>
            </a:r>
            <a:r>
              <a:rPr lang="da-DK" noProof="0" dirty="0" err="1"/>
              <a:t>subtitle</a:t>
            </a:r>
            <a:r>
              <a:rPr lang="da-DK" noProof="0" dirty="0"/>
              <a:t> </a:t>
            </a:r>
            <a:r>
              <a:rPr lang="da-DK" noProof="0" dirty="0" err="1"/>
              <a:t>style</a:t>
            </a:r>
            <a:endParaRPr lang="da-DK" noProof="0" dirty="0"/>
          </a:p>
        </p:txBody>
      </p:sp>
    </p:spTree>
    <p:extLst>
      <p:ext uri="{BB962C8B-B14F-4D97-AF65-F5344CB8AC3E}">
        <p14:creationId xmlns:p14="http://schemas.microsoft.com/office/powerpoint/2010/main" val="4002408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ternativ forside_2">
    <p:bg>
      <p:bgPr>
        <a:solidFill>
          <a:schemeClr val="accent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bg1"/>
                </a:solidFill>
              </a:defRPr>
            </a:lvl1pPr>
          </a:lstStyle>
          <a:p>
            <a:fld id="{0BA433AE-DE62-1E49-8408-0CCC62A0F920}" type="datetime1">
              <a:rPr lang="da-DK" noProof="0" smtClean="0"/>
              <a:t>14-03-2022</a:t>
            </a:fld>
            <a:endParaRPr lang="da-DK" noProof="0"/>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D8A48D8-8291-F24A-9DB0-B0C94D545751}" type="slidenum">
              <a:rPr lang="da-DK" noProof="0" smtClean="0"/>
              <a:pPr/>
              <a:t>‹nr.›</a:t>
            </a:fld>
            <a:endParaRPr lang="da-DK" noProof="0"/>
          </a:p>
        </p:txBody>
      </p:sp>
      <p:pic>
        <p:nvPicPr>
          <p:cNvPr id="5" name="Picture 4">
            <a:extLst>
              <a:ext uri="{FF2B5EF4-FFF2-40B4-BE49-F238E27FC236}">
                <a16:creationId xmlns:a16="http://schemas.microsoft.com/office/drawing/2014/main" id="{AEBB9EEF-8D10-7E4B-B91A-58FA08F05DCC}"/>
              </a:ext>
            </a:extLst>
          </p:cNvPr>
          <p:cNvPicPr>
            <a:picLocks noChangeAspect="1"/>
          </p:cNvPicPr>
          <p:nvPr userDrawn="1"/>
        </p:nvPicPr>
        <p:blipFill>
          <a:blip r:embed="rId2"/>
          <a:srcRect/>
          <a:stretch/>
        </p:blipFill>
        <p:spPr>
          <a:xfrm>
            <a:off x="10923847" y="365125"/>
            <a:ext cx="810476" cy="218023"/>
          </a:xfrm>
          <a:prstGeom prst="rect">
            <a:avLst/>
          </a:prstGeom>
        </p:spPr>
      </p:pic>
      <p:sp>
        <p:nvSpPr>
          <p:cNvPr id="7" name="Title 1">
            <a:extLst>
              <a:ext uri="{FF2B5EF4-FFF2-40B4-BE49-F238E27FC236}">
                <a16:creationId xmlns:a16="http://schemas.microsoft.com/office/drawing/2014/main" id="{50639B02-8F29-2C44-BC3E-C50333B23810}"/>
              </a:ext>
            </a:extLst>
          </p:cNvPr>
          <p:cNvSpPr>
            <a:spLocks noGrp="1"/>
          </p:cNvSpPr>
          <p:nvPr>
            <p:ph type="ctrTitle"/>
          </p:nvPr>
        </p:nvSpPr>
        <p:spPr>
          <a:xfrm>
            <a:off x="444843" y="2199503"/>
            <a:ext cx="10223157" cy="2064222"/>
          </a:xfrm>
        </p:spPr>
        <p:txBody>
          <a:bodyPr anchor="b"/>
          <a:lstStyle>
            <a:lvl1pPr algn="l">
              <a:defRPr sz="6000">
                <a:solidFill>
                  <a:schemeClr val="bg2"/>
                </a:solidFill>
              </a:defRPr>
            </a:lvl1pPr>
          </a:lstStyle>
          <a:p>
            <a:r>
              <a:rPr lang="en-US" noProof="0"/>
              <a:t>Click to edit Master title style</a:t>
            </a:r>
            <a:endParaRPr lang="da-DK" noProof="0" dirty="0"/>
          </a:p>
        </p:txBody>
      </p:sp>
      <p:sp>
        <p:nvSpPr>
          <p:cNvPr id="8" name="Subtitle 2">
            <a:extLst>
              <a:ext uri="{FF2B5EF4-FFF2-40B4-BE49-F238E27FC236}">
                <a16:creationId xmlns:a16="http://schemas.microsoft.com/office/drawing/2014/main" id="{CD7A3E21-FA48-A842-BBFE-66D62A3187BB}"/>
              </a:ext>
            </a:extLst>
          </p:cNvPr>
          <p:cNvSpPr>
            <a:spLocks noGrp="1"/>
          </p:cNvSpPr>
          <p:nvPr>
            <p:ph type="subTitle" idx="1" hasCustomPrompt="1"/>
          </p:nvPr>
        </p:nvSpPr>
        <p:spPr>
          <a:xfrm>
            <a:off x="444843" y="4263725"/>
            <a:ext cx="10223157" cy="1822282"/>
          </a:xfrm>
        </p:spPr>
        <p:txBody>
          <a:bodyPr>
            <a:noAutofit/>
          </a:bodyPr>
          <a:lstStyle>
            <a:lvl1pPr marL="0" indent="0" algn="l">
              <a:buNone/>
              <a:defRPr sz="60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 Master </a:t>
            </a:r>
            <a:r>
              <a:rPr lang="da-DK" noProof="0" dirty="0" err="1"/>
              <a:t>subtitle</a:t>
            </a:r>
            <a:r>
              <a:rPr lang="da-DK" noProof="0" dirty="0"/>
              <a:t> </a:t>
            </a:r>
            <a:r>
              <a:rPr lang="da-DK" noProof="0" dirty="0" err="1"/>
              <a:t>style</a:t>
            </a:r>
            <a:endParaRPr lang="da-DK" noProof="0" dirty="0"/>
          </a:p>
        </p:txBody>
      </p:sp>
    </p:spTree>
    <p:extLst>
      <p:ext uri="{BB962C8B-B14F-4D97-AF65-F5344CB8AC3E}">
        <p14:creationId xmlns:p14="http://schemas.microsoft.com/office/powerpoint/2010/main" val="2420100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lternativ forside_3">
    <p:bg>
      <p:bgPr>
        <a:solidFill>
          <a:schemeClr val="accent2"/>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bg1"/>
                </a:solidFill>
              </a:defRPr>
            </a:lvl1pPr>
          </a:lstStyle>
          <a:p>
            <a:fld id="{546B1FBA-9C48-CF48-BA1C-CCBB30DB3D1B}" type="datetime1">
              <a:rPr lang="da-DK" noProof="0" smtClean="0"/>
              <a:t>14-03-2022</a:t>
            </a:fld>
            <a:endParaRPr lang="da-DK" noProof="0"/>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D8A48D8-8291-F24A-9DB0-B0C94D545751}" type="slidenum">
              <a:rPr lang="da-DK" noProof="0" smtClean="0"/>
              <a:pPr/>
              <a:t>‹nr.›</a:t>
            </a:fld>
            <a:endParaRPr lang="da-DK" noProof="0"/>
          </a:p>
        </p:txBody>
      </p:sp>
      <p:pic>
        <p:nvPicPr>
          <p:cNvPr id="5" name="Picture 4">
            <a:extLst>
              <a:ext uri="{FF2B5EF4-FFF2-40B4-BE49-F238E27FC236}">
                <a16:creationId xmlns:a16="http://schemas.microsoft.com/office/drawing/2014/main" id="{B65A0CF4-1ED4-3246-93A3-7CD09FD7B8B7}"/>
              </a:ext>
            </a:extLst>
          </p:cNvPr>
          <p:cNvPicPr>
            <a:picLocks noChangeAspect="1"/>
          </p:cNvPicPr>
          <p:nvPr userDrawn="1"/>
        </p:nvPicPr>
        <p:blipFill>
          <a:blip r:embed="rId2"/>
          <a:srcRect/>
          <a:stretch/>
        </p:blipFill>
        <p:spPr>
          <a:xfrm>
            <a:off x="10923847" y="365125"/>
            <a:ext cx="810476" cy="218023"/>
          </a:xfrm>
          <a:prstGeom prst="rect">
            <a:avLst/>
          </a:prstGeom>
        </p:spPr>
      </p:pic>
      <p:sp>
        <p:nvSpPr>
          <p:cNvPr id="7" name="Title 1">
            <a:extLst>
              <a:ext uri="{FF2B5EF4-FFF2-40B4-BE49-F238E27FC236}">
                <a16:creationId xmlns:a16="http://schemas.microsoft.com/office/drawing/2014/main" id="{56D46366-A581-ED45-8907-3849B9EC9FFA}"/>
              </a:ext>
            </a:extLst>
          </p:cNvPr>
          <p:cNvSpPr>
            <a:spLocks noGrp="1"/>
          </p:cNvSpPr>
          <p:nvPr>
            <p:ph type="ctrTitle"/>
          </p:nvPr>
        </p:nvSpPr>
        <p:spPr>
          <a:xfrm>
            <a:off x="444843" y="2199503"/>
            <a:ext cx="10223157" cy="2064222"/>
          </a:xfrm>
        </p:spPr>
        <p:txBody>
          <a:bodyPr anchor="b"/>
          <a:lstStyle>
            <a:lvl1pPr algn="l">
              <a:defRPr sz="6000">
                <a:solidFill>
                  <a:schemeClr val="bg2"/>
                </a:solidFill>
              </a:defRPr>
            </a:lvl1pPr>
          </a:lstStyle>
          <a:p>
            <a:r>
              <a:rPr lang="en-US" noProof="0"/>
              <a:t>Click to edit Master title style</a:t>
            </a:r>
            <a:endParaRPr lang="da-DK" noProof="0"/>
          </a:p>
        </p:txBody>
      </p:sp>
      <p:sp>
        <p:nvSpPr>
          <p:cNvPr id="8" name="Subtitle 2">
            <a:extLst>
              <a:ext uri="{FF2B5EF4-FFF2-40B4-BE49-F238E27FC236}">
                <a16:creationId xmlns:a16="http://schemas.microsoft.com/office/drawing/2014/main" id="{0BDAF91E-5EBB-E741-8D3D-650A114A7D72}"/>
              </a:ext>
            </a:extLst>
          </p:cNvPr>
          <p:cNvSpPr>
            <a:spLocks noGrp="1"/>
          </p:cNvSpPr>
          <p:nvPr>
            <p:ph type="subTitle" idx="1" hasCustomPrompt="1"/>
          </p:nvPr>
        </p:nvSpPr>
        <p:spPr>
          <a:xfrm>
            <a:off x="444843" y="4263725"/>
            <a:ext cx="10223157" cy="1822282"/>
          </a:xfrm>
        </p:spPr>
        <p:txBody>
          <a:bodyPr>
            <a:noAutofit/>
          </a:bodyPr>
          <a:lstStyle>
            <a:lvl1pPr marL="0" indent="0" algn="l">
              <a:buNone/>
              <a:defRPr sz="60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a:t>– Master subtitle style</a:t>
            </a:r>
          </a:p>
        </p:txBody>
      </p:sp>
    </p:spTree>
    <p:extLst>
      <p:ext uri="{BB962C8B-B14F-4D97-AF65-F5344CB8AC3E}">
        <p14:creationId xmlns:p14="http://schemas.microsoft.com/office/powerpoint/2010/main" val="2047097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ternativ forside_4">
    <p:bg>
      <p:bgPr>
        <a:solidFill>
          <a:schemeClr val="bg2"/>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bg1"/>
                </a:solidFill>
              </a:defRPr>
            </a:lvl1pPr>
          </a:lstStyle>
          <a:p>
            <a:fld id="{0AAEBC26-E163-2949-B10A-5ACBFAF7006E}" type="datetime1">
              <a:rPr lang="da-DK" noProof="0" smtClean="0"/>
              <a:t>14-03-2022</a:t>
            </a:fld>
            <a:endParaRPr lang="da-DK" noProof="0"/>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ED8A48D8-8291-F24A-9DB0-B0C94D545751}" type="slidenum">
              <a:rPr lang="da-DK" noProof="0" smtClean="0"/>
              <a:pPr/>
              <a:t>‹nr.›</a:t>
            </a:fld>
            <a:endParaRPr lang="da-DK" noProof="0"/>
          </a:p>
        </p:txBody>
      </p:sp>
      <p:pic>
        <p:nvPicPr>
          <p:cNvPr id="6" name="Picture 5">
            <a:extLst>
              <a:ext uri="{FF2B5EF4-FFF2-40B4-BE49-F238E27FC236}">
                <a16:creationId xmlns:a16="http://schemas.microsoft.com/office/drawing/2014/main" id="{BDF87FAE-1D05-2048-BB7D-C849D3026862}"/>
              </a:ext>
            </a:extLst>
          </p:cNvPr>
          <p:cNvPicPr>
            <a:picLocks noChangeAspect="1"/>
          </p:cNvPicPr>
          <p:nvPr userDrawn="1"/>
        </p:nvPicPr>
        <p:blipFill>
          <a:blip r:embed="rId2"/>
          <a:srcRect/>
          <a:stretch/>
        </p:blipFill>
        <p:spPr>
          <a:xfrm>
            <a:off x="10923847" y="365125"/>
            <a:ext cx="810476" cy="218023"/>
          </a:xfrm>
          <a:prstGeom prst="rect">
            <a:avLst/>
          </a:prstGeom>
        </p:spPr>
      </p:pic>
      <p:sp>
        <p:nvSpPr>
          <p:cNvPr id="7" name="Title 1">
            <a:extLst>
              <a:ext uri="{FF2B5EF4-FFF2-40B4-BE49-F238E27FC236}">
                <a16:creationId xmlns:a16="http://schemas.microsoft.com/office/drawing/2014/main" id="{C78337AC-3E8B-D848-8DE3-2FF60C0001C8}"/>
              </a:ext>
            </a:extLst>
          </p:cNvPr>
          <p:cNvSpPr>
            <a:spLocks noGrp="1"/>
          </p:cNvSpPr>
          <p:nvPr>
            <p:ph type="ctrTitle"/>
          </p:nvPr>
        </p:nvSpPr>
        <p:spPr>
          <a:xfrm>
            <a:off x="444843" y="2199503"/>
            <a:ext cx="10223157" cy="2064222"/>
          </a:xfrm>
        </p:spPr>
        <p:txBody>
          <a:bodyPr anchor="b"/>
          <a:lstStyle>
            <a:lvl1pPr algn="l">
              <a:defRPr sz="6000">
                <a:solidFill>
                  <a:schemeClr val="tx2"/>
                </a:solidFill>
              </a:defRPr>
            </a:lvl1pPr>
          </a:lstStyle>
          <a:p>
            <a:r>
              <a:rPr lang="en-US" noProof="0"/>
              <a:t>Click to edit Master title style</a:t>
            </a:r>
            <a:endParaRPr lang="da-DK" noProof="0"/>
          </a:p>
        </p:txBody>
      </p:sp>
      <p:sp>
        <p:nvSpPr>
          <p:cNvPr id="8" name="Subtitle 2">
            <a:extLst>
              <a:ext uri="{FF2B5EF4-FFF2-40B4-BE49-F238E27FC236}">
                <a16:creationId xmlns:a16="http://schemas.microsoft.com/office/drawing/2014/main" id="{EA36F5EE-C22B-C042-BF9A-F013C758AA9C}"/>
              </a:ext>
            </a:extLst>
          </p:cNvPr>
          <p:cNvSpPr>
            <a:spLocks noGrp="1"/>
          </p:cNvSpPr>
          <p:nvPr>
            <p:ph type="subTitle" idx="1" hasCustomPrompt="1"/>
          </p:nvPr>
        </p:nvSpPr>
        <p:spPr>
          <a:xfrm>
            <a:off x="444843" y="4263725"/>
            <a:ext cx="10223157" cy="1822282"/>
          </a:xfrm>
        </p:spPr>
        <p:txBody>
          <a:bodyPr>
            <a:noAutofit/>
          </a:bodyPr>
          <a:lstStyle>
            <a:lvl1pPr marL="0" indent="0" algn="l">
              <a:buNone/>
              <a:defRPr sz="60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a:t>– Master subtitle style</a:t>
            </a:r>
          </a:p>
        </p:txBody>
      </p:sp>
    </p:spTree>
    <p:extLst>
      <p:ext uri="{BB962C8B-B14F-4D97-AF65-F5344CB8AC3E}">
        <p14:creationId xmlns:p14="http://schemas.microsoft.com/office/powerpoint/2010/main" val="239551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lternativ forside_5">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24118" y="6356350"/>
            <a:ext cx="2743200" cy="365125"/>
          </a:xfrm>
          <a:prstGeom prst="rect">
            <a:avLst/>
          </a:prstGeom>
        </p:spPr>
        <p:txBody>
          <a:bodyPr/>
          <a:lstStyle>
            <a:lvl1pPr>
              <a:defRPr>
                <a:solidFill>
                  <a:schemeClr val="tx1"/>
                </a:solidFill>
              </a:defRPr>
            </a:lvl1pPr>
          </a:lstStyle>
          <a:p>
            <a:fld id="{87D13D49-385E-FB4E-B09D-ECC0F4857197}" type="datetime1">
              <a:rPr lang="da-DK" noProof="0" smtClean="0"/>
              <a:t>14-03-2022</a:t>
            </a:fld>
            <a:endParaRPr lang="da-DK" noProof="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ED8A48D8-8291-F24A-9DB0-B0C94D545751}" type="slidenum">
              <a:rPr lang="da-DK" noProof="0" smtClean="0"/>
              <a:pPr/>
              <a:t>‹nr.›</a:t>
            </a:fld>
            <a:endParaRPr lang="da-DK" noProof="0"/>
          </a:p>
        </p:txBody>
      </p:sp>
      <p:sp>
        <p:nvSpPr>
          <p:cNvPr id="6" name="Title 1">
            <a:extLst>
              <a:ext uri="{FF2B5EF4-FFF2-40B4-BE49-F238E27FC236}">
                <a16:creationId xmlns:a16="http://schemas.microsoft.com/office/drawing/2014/main" id="{1B9E9BEF-2AF4-8043-A0C3-2FC3A939976B}"/>
              </a:ext>
            </a:extLst>
          </p:cNvPr>
          <p:cNvSpPr>
            <a:spLocks noGrp="1"/>
          </p:cNvSpPr>
          <p:nvPr>
            <p:ph type="ctrTitle"/>
          </p:nvPr>
        </p:nvSpPr>
        <p:spPr>
          <a:xfrm>
            <a:off x="444843" y="2199503"/>
            <a:ext cx="10223157" cy="2064222"/>
          </a:xfrm>
        </p:spPr>
        <p:txBody>
          <a:bodyPr anchor="b"/>
          <a:lstStyle>
            <a:lvl1pPr algn="l">
              <a:defRPr sz="6000">
                <a:solidFill>
                  <a:schemeClr val="tx2"/>
                </a:solidFill>
              </a:defRPr>
            </a:lvl1pPr>
          </a:lstStyle>
          <a:p>
            <a:r>
              <a:rPr lang="en-US" noProof="0"/>
              <a:t>Click to edit Master title style</a:t>
            </a:r>
            <a:endParaRPr lang="da-DK" noProof="0"/>
          </a:p>
        </p:txBody>
      </p:sp>
      <p:sp>
        <p:nvSpPr>
          <p:cNvPr id="8" name="Subtitle 2">
            <a:extLst>
              <a:ext uri="{FF2B5EF4-FFF2-40B4-BE49-F238E27FC236}">
                <a16:creationId xmlns:a16="http://schemas.microsoft.com/office/drawing/2014/main" id="{843F2B27-6C48-A243-9303-B73D8A8E1573}"/>
              </a:ext>
            </a:extLst>
          </p:cNvPr>
          <p:cNvSpPr>
            <a:spLocks noGrp="1"/>
          </p:cNvSpPr>
          <p:nvPr>
            <p:ph type="subTitle" idx="1" hasCustomPrompt="1"/>
          </p:nvPr>
        </p:nvSpPr>
        <p:spPr>
          <a:xfrm>
            <a:off x="444843" y="4263725"/>
            <a:ext cx="10223157" cy="1822282"/>
          </a:xfrm>
        </p:spPr>
        <p:txBody>
          <a:bodyPr>
            <a:noAutofit/>
          </a:bodyPr>
          <a:lstStyle>
            <a:lvl1pPr marL="0" indent="0" algn="l">
              <a:buNone/>
              <a:defRPr sz="6000">
                <a:solidFill>
                  <a:schemeClr val="tx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a:t>– Master subtitle style</a:t>
            </a:r>
          </a:p>
        </p:txBody>
      </p:sp>
      <p:pic>
        <p:nvPicPr>
          <p:cNvPr id="9" name="Picture 8">
            <a:extLst>
              <a:ext uri="{FF2B5EF4-FFF2-40B4-BE49-F238E27FC236}">
                <a16:creationId xmlns:a16="http://schemas.microsoft.com/office/drawing/2014/main" id="{89AEBEE1-3FD4-C24B-83E1-522DD509246E}"/>
              </a:ext>
            </a:extLst>
          </p:cNvPr>
          <p:cNvPicPr>
            <a:picLocks noChangeAspect="1"/>
          </p:cNvPicPr>
          <p:nvPr userDrawn="1"/>
        </p:nvPicPr>
        <p:blipFill>
          <a:blip r:embed="rId2"/>
          <a:stretch>
            <a:fillRect/>
          </a:stretch>
        </p:blipFill>
        <p:spPr>
          <a:xfrm>
            <a:off x="10923372" y="365125"/>
            <a:ext cx="811427" cy="218023"/>
          </a:xfrm>
          <a:prstGeom prst="rect">
            <a:avLst/>
          </a:prstGeom>
        </p:spPr>
      </p:pic>
    </p:spTree>
    <p:extLst>
      <p:ext uri="{BB962C8B-B14F-4D97-AF65-F5344CB8AC3E}">
        <p14:creationId xmlns:p14="http://schemas.microsoft.com/office/powerpoint/2010/main" val="2189011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5125"/>
            <a:ext cx="10144898" cy="1325563"/>
          </a:xfrm>
          <a:prstGeom prst="rect">
            <a:avLst/>
          </a:prstGeom>
        </p:spPr>
        <p:txBody>
          <a:bodyPr vert="horz" lIns="91440" tIns="45720" rIns="91440" bIns="45720" rtlCol="0" anchor="t">
            <a:normAutofit/>
          </a:bodyPr>
          <a:lstStyle/>
          <a:p>
            <a:r>
              <a:rPr lang="en-US" noProof="0"/>
              <a:t>Click to edit Master title style</a:t>
            </a:r>
            <a:endParaRPr lang="da-DK" noProof="0"/>
          </a:p>
        </p:txBody>
      </p:sp>
      <p:sp>
        <p:nvSpPr>
          <p:cNvPr id="3" name="Text Placeholder 2"/>
          <p:cNvSpPr>
            <a:spLocks noGrp="1"/>
          </p:cNvSpPr>
          <p:nvPr>
            <p:ph type="body" idx="1"/>
          </p:nvPr>
        </p:nvSpPr>
        <p:spPr>
          <a:xfrm>
            <a:off x="457199" y="1825625"/>
            <a:ext cx="11281719"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da-DK" noProof="0"/>
          </a:p>
        </p:txBody>
      </p:sp>
      <p:sp>
        <p:nvSpPr>
          <p:cNvPr id="4" name="Date Placeholder 3"/>
          <p:cNvSpPr>
            <a:spLocks noGrp="1"/>
          </p:cNvSpPr>
          <p:nvPr>
            <p:ph type="dt" sz="half" idx="2"/>
          </p:nvPr>
        </p:nvSpPr>
        <p:spPr>
          <a:xfrm>
            <a:off x="7821826" y="6356350"/>
            <a:ext cx="254549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5FC655-9480-F446-9139-45E673A20C52}" type="datetime1">
              <a:rPr lang="da-DK" noProof="0" smtClean="0"/>
              <a:t>14-03-2022</a:t>
            </a:fld>
            <a:endParaRPr lang="da-DK" noProof="0" dirty="0"/>
          </a:p>
        </p:txBody>
      </p:sp>
      <p:sp>
        <p:nvSpPr>
          <p:cNvPr id="6" name="Slide Number Placeholder 5"/>
          <p:cNvSpPr>
            <a:spLocks noGrp="1"/>
          </p:cNvSpPr>
          <p:nvPr>
            <p:ph type="sldNum" sz="quarter" idx="4"/>
          </p:nvPr>
        </p:nvSpPr>
        <p:spPr>
          <a:xfrm>
            <a:off x="10367318" y="6356350"/>
            <a:ext cx="137159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A48D8-8291-F24A-9DB0-B0C94D545751}" type="slidenum">
              <a:rPr lang="da-DK" noProof="0" smtClean="0"/>
              <a:t>‹nr.›</a:t>
            </a:fld>
            <a:endParaRPr lang="da-DK" noProof="0" dirty="0"/>
          </a:p>
        </p:txBody>
      </p:sp>
      <p:pic>
        <p:nvPicPr>
          <p:cNvPr id="7" name="Picture 6">
            <a:extLst>
              <a:ext uri="{FF2B5EF4-FFF2-40B4-BE49-F238E27FC236}">
                <a16:creationId xmlns:a16="http://schemas.microsoft.com/office/drawing/2014/main" id="{9B3F106A-1EAE-4DAC-93D1-3D15F2ED655A}"/>
              </a:ext>
            </a:extLst>
          </p:cNvPr>
          <p:cNvPicPr>
            <a:picLocks noChangeAspect="1"/>
          </p:cNvPicPr>
          <p:nvPr userDrawn="1"/>
        </p:nvPicPr>
        <p:blipFill>
          <a:blip r:embed="rId27"/>
          <a:stretch>
            <a:fillRect/>
          </a:stretch>
        </p:blipFill>
        <p:spPr>
          <a:xfrm>
            <a:off x="12307503" y="0"/>
            <a:ext cx="3794125" cy="2432704"/>
          </a:xfrm>
          <a:prstGeom prst="rect">
            <a:avLst/>
          </a:prstGeom>
        </p:spPr>
      </p:pic>
    </p:spTree>
    <p:extLst>
      <p:ext uri="{BB962C8B-B14F-4D97-AF65-F5344CB8AC3E}">
        <p14:creationId xmlns:p14="http://schemas.microsoft.com/office/powerpoint/2010/main" val="423743260"/>
      </p:ext>
    </p:extLst>
  </p:cSld>
  <p:clrMap bg1="lt1" tx1="dk1" bg2="lt2" tx2="dk2" accent1="accent1" accent2="accent2" accent3="accent3" accent4="accent4" accent5="accent5" accent6="accent6" hlink="hlink" folHlink="folHlink"/>
  <p:sldLayoutIdLst>
    <p:sldLayoutId id="2147483718" r:id="rId1"/>
    <p:sldLayoutId id="2147483729" r:id="rId2"/>
    <p:sldLayoutId id="2147483730" r:id="rId3"/>
    <p:sldLayoutId id="2147483731" r:id="rId4"/>
    <p:sldLayoutId id="2147483713" r:id="rId5"/>
    <p:sldLayoutId id="2147483714" r:id="rId6"/>
    <p:sldLayoutId id="2147483715" r:id="rId7"/>
    <p:sldLayoutId id="2147483716" r:id="rId8"/>
    <p:sldLayoutId id="2147483717" r:id="rId9"/>
    <p:sldLayoutId id="2147483723" r:id="rId10"/>
    <p:sldLayoutId id="2147483725" r:id="rId11"/>
    <p:sldLayoutId id="2147483724" r:id="rId12"/>
    <p:sldLayoutId id="2147483726" r:id="rId13"/>
    <p:sldLayoutId id="2147483727" r:id="rId14"/>
    <p:sldLayoutId id="2147483728" r:id="rId15"/>
    <p:sldLayoutId id="2147483722" r:id="rId16"/>
    <p:sldLayoutId id="2147483732" r:id="rId17"/>
    <p:sldLayoutId id="2147483688" r:id="rId18"/>
    <p:sldLayoutId id="2147483689" r:id="rId19"/>
    <p:sldLayoutId id="2147483691" r:id="rId20"/>
    <p:sldLayoutId id="2147483693" r:id="rId21"/>
    <p:sldLayoutId id="2147483733" r:id="rId22"/>
    <p:sldLayoutId id="2147483734" r:id="rId23"/>
    <p:sldLayoutId id="2147483735" r:id="rId24"/>
    <p:sldLayoutId id="2147483739" r:id="rId25"/>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hyperlink" Target="https://www.linkedin.com/in/martinjernst/" TargetMode="External"/><Relationship Id="rId7" Type="http://schemas.openxmlformats.org/officeDocument/2006/relationships/image" Target="../media/image14.png"/><Relationship Id="rId2" Type="http://schemas.openxmlformats.org/officeDocument/2006/relationships/hyperlink" Target="mailto:martin.ernst@thursday.consulting" TargetMode="External"/><Relationship Id="rId1" Type="http://schemas.openxmlformats.org/officeDocument/2006/relationships/slideLayout" Target="../slideLayouts/slideLayout19.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hyperlink" Target="https://www.thursday.consult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B0D4575D-4226-4FB0-8B9D-97A1EC8BC7D9}"/>
              </a:ext>
            </a:extLst>
          </p:cNvPr>
          <p:cNvSpPr>
            <a:spLocks noGrp="1"/>
          </p:cNvSpPr>
          <p:nvPr>
            <p:ph type="subTitle" idx="1"/>
          </p:nvPr>
        </p:nvSpPr>
        <p:spPr/>
        <p:txBody>
          <a:bodyPr/>
          <a:lstStyle/>
          <a:p>
            <a:r>
              <a:rPr lang="da-DK" dirty="0"/>
              <a:t>24. marts 2022</a:t>
            </a:r>
          </a:p>
        </p:txBody>
      </p:sp>
      <p:sp>
        <p:nvSpPr>
          <p:cNvPr id="3" name="Titel 2">
            <a:extLst>
              <a:ext uri="{FF2B5EF4-FFF2-40B4-BE49-F238E27FC236}">
                <a16:creationId xmlns:a16="http://schemas.microsoft.com/office/drawing/2014/main" id="{626CDA27-9E9C-4645-8EDB-B6254E01070C}"/>
              </a:ext>
            </a:extLst>
          </p:cNvPr>
          <p:cNvSpPr>
            <a:spLocks noGrp="1"/>
          </p:cNvSpPr>
          <p:nvPr>
            <p:ph type="title"/>
          </p:nvPr>
        </p:nvSpPr>
        <p:spPr/>
        <p:txBody>
          <a:bodyPr>
            <a:normAutofit/>
          </a:bodyPr>
          <a:lstStyle/>
          <a:p>
            <a:r>
              <a:rPr lang="da-DK" sz="4900" dirty="0"/>
              <a:t>Byg bedre beslutningsoplæg </a:t>
            </a:r>
            <a:br>
              <a:rPr lang="da-DK" dirty="0"/>
            </a:br>
            <a:endParaRPr lang="da-DK" dirty="0"/>
          </a:p>
        </p:txBody>
      </p:sp>
      <p:sp>
        <p:nvSpPr>
          <p:cNvPr id="4" name="Pladsholder til tekst 3">
            <a:extLst>
              <a:ext uri="{FF2B5EF4-FFF2-40B4-BE49-F238E27FC236}">
                <a16:creationId xmlns:a16="http://schemas.microsoft.com/office/drawing/2014/main" id="{36A623B7-4CC1-4585-A63A-0AA0C2161B0C}"/>
              </a:ext>
            </a:extLst>
          </p:cNvPr>
          <p:cNvSpPr>
            <a:spLocks noGrp="1"/>
          </p:cNvSpPr>
          <p:nvPr>
            <p:ph type="body" sz="quarter" idx="10"/>
          </p:nvPr>
        </p:nvSpPr>
        <p:spPr>
          <a:xfrm>
            <a:off x="444499" y="3042745"/>
            <a:ext cx="10145241" cy="1056289"/>
          </a:xfrm>
        </p:spPr>
        <p:txBody>
          <a:bodyPr>
            <a:normAutofit/>
          </a:bodyPr>
          <a:lstStyle/>
          <a:p>
            <a:r>
              <a:rPr lang="da-DK" dirty="0"/>
              <a:t>Workshop til OffDig2022 – Hand out </a:t>
            </a:r>
          </a:p>
          <a:p>
            <a:r>
              <a:rPr lang="da-DK" dirty="0"/>
              <a:t>Martin J. Ernst</a:t>
            </a:r>
          </a:p>
          <a:p>
            <a:endParaRPr lang="da-DK" dirty="0"/>
          </a:p>
        </p:txBody>
      </p:sp>
    </p:spTree>
    <p:extLst>
      <p:ext uri="{BB962C8B-B14F-4D97-AF65-F5344CB8AC3E}">
        <p14:creationId xmlns:p14="http://schemas.microsoft.com/office/powerpoint/2010/main" val="3002878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1F9B54D-26E7-4653-83CC-751A93E09ED8}"/>
              </a:ext>
            </a:extLst>
          </p:cNvPr>
          <p:cNvSpPr>
            <a:spLocks noGrp="1"/>
          </p:cNvSpPr>
          <p:nvPr>
            <p:ph type="sldNum" sz="quarter" idx="12"/>
          </p:nvPr>
        </p:nvSpPr>
        <p:spPr/>
        <p:txBody>
          <a:bodyPr/>
          <a:lstStyle/>
          <a:p>
            <a:fld id="{ED8A48D8-8291-F24A-9DB0-B0C94D545751}" type="slidenum">
              <a:rPr lang="da-DK" noProof="0" smtClean="0"/>
              <a:t>2</a:t>
            </a:fld>
            <a:endParaRPr lang="da-DK" noProof="0"/>
          </a:p>
        </p:txBody>
      </p:sp>
      <p:sp>
        <p:nvSpPr>
          <p:cNvPr id="3" name="Title 2">
            <a:extLst>
              <a:ext uri="{FF2B5EF4-FFF2-40B4-BE49-F238E27FC236}">
                <a16:creationId xmlns:a16="http://schemas.microsoft.com/office/drawing/2014/main" id="{7B1C348E-2466-4CC3-857F-21414C3EF165}"/>
              </a:ext>
            </a:extLst>
          </p:cNvPr>
          <p:cNvSpPr>
            <a:spLocks noGrp="1"/>
          </p:cNvSpPr>
          <p:nvPr>
            <p:ph type="title"/>
          </p:nvPr>
        </p:nvSpPr>
        <p:spPr>
          <a:xfrm>
            <a:off x="457200" y="365126"/>
            <a:ext cx="10144898" cy="846729"/>
          </a:xfrm>
        </p:spPr>
        <p:txBody>
          <a:bodyPr>
            <a:normAutofit/>
          </a:bodyPr>
          <a:lstStyle/>
          <a:p>
            <a:r>
              <a:rPr lang="da-DK" sz="2400" dirty="0"/>
              <a:t>På baggrund af Gerald Bradleys bog om gevinstrealisering går vi til business cases med følgende kausalitetsforståelse</a:t>
            </a:r>
          </a:p>
        </p:txBody>
      </p:sp>
      <p:sp>
        <p:nvSpPr>
          <p:cNvPr id="5" name="Rektangel 4">
            <a:extLst>
              <a:ext uri="{FF2B5EF4-FFF2-40B4-BE49-F238E27FC236}">
                <a16:creationId xmlns:a16="http://schemas.microsoft.com/office/drawing/2014/main" id="{AD2FE037-4349-4B9F-A24F-8B050013B0FE}"/>
              </a:ext>
            </a:extLst>
          </p:cNvPr>
          <p:cNvSpPr/>
          <p:nvPr/>
        </p:nvSpPr>
        <p:spPr>
          <a:xfrm>
            <a:off x="617221" y="1754426"/>
            <a:ext cx="1410460" cy="981041"/>
          </a:xfrm>
          <a:prstGeom prst="rect">
            <a:avLst/>
          </a:prstGeom>
          <a:solidFill>
            <a:schemeClr val="bg1">
              <a:lumMod val="50000"/>
            </a:schemeClr>
          </a:solidFill>
          <a:ln w="25400" cap="flat" cmpd="sng" algn="ctr">
            <a:noFill/>
            <a:prstDash val="solid"/>
          </a:ln>
          <a:effectLst/>
        </p:spPr>
        <p:txBody>
          <a:bodyPr rtlCol="0" anchor="ctr"/>
          <a:lstStyle/>
          <a:p>
            <a:pPr algn="ctr">
              <a:defRPr/>
            </a:pPr>
            <a:r>
              <a:rPr lang="da-DK" sz="1200" kern="0" dirty="0" err="1"/>
              <a:t>Enabler</a:t>
            </a:r>
            <a:endParaRPr lang="da-DK" sz="1200" kern="0" dirty="0"/>
          </a:p>
        </p:txBody>
      </p:sp>
      <p:sp>
        <p:nvSpPr>
          <p:cNvPr id="6" name="Tekstboks 4">
            <a:extLst>
              <a:ext uri="{FF2B5EF4-FFF2-40B4-BE49-F238E27FC236}">
                <a16:creationId xmlns:a16="http://schemas.microsoft.com/office/drawing/2014/main" id="{3995BAF3-AF0E-42ED-8AD4-E69A85B08AD4}"/>
              </a:ext>
            </a:extLst>
          </p:cNvPr>
          <p:cNvSpPr txBox="1">
            <a:spLocks noChangeArrowheads="1"/>
          </p:cNvSpPr>
          <p:nvPr/>
        </p:nvSpPr>
        <p:spPr bwMode="auto">
          <a:xfrm>
            <a:off x="617221" y="2962537"/>
            <a:ext cx="1410460" cy="1015663"/>
          </a:xfrm>
          <a:prstGeom prst="rect">
            <a:avLst/>
          </a:prstGeom>
          <a:noFill/>
          <a:ln w="9525">
            <a:noFill/>
            <a:miter lim="800000"/>
            <a:headEnd/>
            <a:tailEnd/>
          </a:ln>
        </p:spPr>
        <p:txBody>
          <a:bodyPr wrap="square">
            <a:spAutoFit/>
          </a:bodyPr>
          <a:lstStyle/>
          <a:p>
            <a:r>
              <a:rPr lang="da-DK" sz="1200" dirty="0"/>
              <a:t>Dette er værktøjer, der skaber og er en forudsætning for ændringen.</a:t>
            </a:r>
          </a:p>
        </p:txBody>
      </p:sp>
      <p:sp>
        <p:nvSpPr>
          <p:cNvPr id="7" name="Rektangel 6">
            <a:extLst>
              <a:ext uri="{FF2B5EF4-FFF2-40B4-BE49-F238E27FC236}">
                <a16:creationId xmlns:a16="http://schemas.microsoft.com/office/drawing/2014/main" id="{745B0455-92C9-4C05-9A7C-3EC6FA91019E}"/>
              </a:ext>
            </a:extLst>
          </p:cNvPr>
          <p:cNvSpPr/>
          <p:nvPr/>
        </p:nvSpPr>
        <p:spPr>
          <a:xfrm>
            <a:off x="4591211" y="1754426"/>
            <a:ext cx="1410460" cy="981041"/>
          </a:xfrm>
          <a:prstGeom prst="rect">
            <a:avLst/>
          </a:prstGeom>
          <a:solidFill>
            <a:srgbClr val="FFE600"/>
          </a:solidFill>
          <a:ln w="25400" cap="flat" cmpd="sng" algn="ctr">
            <a:noFill/>
            <a:prstDash val="solid"/>
          </a:ln>
          <a:effectLst/>
        </p:spPr>
        <p:txBody>
          <a:bodyPr rtlCol="0" anchor="ctr"/>
          <a:lstStyle/>
          <a:p>
            <a:pPr algn="ctr">
              <a:defRPr/>
            </a:pPr>
            <a:r>
              <a:rPr lang="da-DK" sz="1200" kern="0"/>
              <a:t>Ændring</a:t>
            </a:r>
          </a:p>
        </p:txBody>
      </p:sp>
      <p:sp>
        <p:nvSpPr>
          <p:cNvPr id="8" name="Tekstboks 4">
            <a:extLst>
              <a:ext uri="{FF2B5EF4-FFF2-40B4-BE49-F238E27FC236}">
                <a16:creationId xmlns:a16="http://schemas.microsoft.com/office/drawing/2014/main" id="{679D10AC-8923-4AE6-91A0-684EE49B1F25}"/>
              </a:ext>
            </a:extLst>
          </p:cNvPr>
          <p:cNvSpPr txBox="1">
            <a:spLocks noChangeArrowheads="1"/>
          </p:cNvSpPr>
          <p:nvPr/>
        </p:nvSpPr>
        <p:spPr bwMode="auto">
          <a:xfrm>
            <a:off x="4527759" y="2962537"/>
            <a:ext cx="1410460" cy="1384995"/>
          </a:xfrm>
          <a:prstGeom prst="rect">
            <a:avLst/>
          </a:prstGeom>
          <a:noFill/>
          <a:ln w="9525">
            <a:noFill/>
            <a:miter lim="800000"/>
            <a:headEnd/>
            <a:tailEnd/>
          </a:ln>
        </p:spPr>
        <p:txBody>
          <a:bodyPr wrap="square">
            <a:spAutoFit/>
          </a:bodyPr>
          <a:lstStyle/>
          <a:p>
            <a:r>
              <a:rPr lang="da-DK" sz="1200" dirty="0"/>
              <a:t>Dette er den nødvendige ændring. Hvis der ikke er nogen ændring, kommer der heller ingen gevinster.</a:t>
            </a:r>
          </a:p>
        </p:txBody>
      </p:sp>
      <p:sp>
        <p:nvSpPr>
          <p:cNvPr id="9" name="Rektangel 8">
            <a:extLst>
              <a:ext uri="{FF2B5EF4-FFF2-40B4-BE49-F238E27FC236}">
                <a16:creationId xmlns:a16="http://schemas.microsoft.com/office/drawing/2014/main" id="{F83A14B3-1907-4209-BFD5-1136B8CFB053}"/>
              </a:ext>
            </a:extLst>
          </p:cNvPr>
          <p:cNvSpPr/>
          <p:nvPr/>
        </p:nvSpPr>
        <p:spPr>
          <a:xfrm>
            <a:off x="6510871" y="1754426"/>
            <a:ext cx="1410460" cy="981041"/>
          </a:xfrm>
          <a:prstGeom prst="rect">
            <a:avLst/>
          </a:prstGeom>
          <a:solidFill>
            <a:schemeClr val="accent6">
              <a:lumMod val="90000"/>
              <a:alpha val="75000"/>
            </a:schemeClr>
          </a:solidFill>
          <a:ln w="25400" cap="flat" cmpd="sng" algn="ctr">
            <a:noFill/>
            <a:prstDash val="solid"/>
          </a:ln>
          <a:effectLst/>
        </p:spPr>
        <p:txBody>
          <a:bodyPr rtlCol="0" anchor="ctr"/>
          <a:lstStyle/>
          <a:p>
            <a:pPr algn="ctr">
              <a:defRPr/>
            </a:pPr>
            <a:r>
              <a:rPr lang="da-DK" sz="1200" kern="0" dirty="0"/>
              <a:t>Gevinst</a:t>
            </a:r>
          </a:p>
        </p:txBody>
      </p:sp>
      <p:sp>
        <p:nvSpPr>
          <p:cNvPr id="10" name="Tekstboks 4">
            <a:extLst>
              <a:ext uri="{FF2B5EF4-FFF2-40B4-BE49-F238E27FC236}">
                <a16:creationId xmlns:a16="http://schemas.microsoft.com/office/drawing/2014/main" id="{50A1A522-14E8-463A-B577-E29825E8C5F7}"/>
              </a:ext>
            </a:extLst>
          </p:cNvPr>
          <p:cNvSpPr txBox="1">
            <a:spLocks noChangeArrowheads="1"/>
          </p:cNvSpPr>
          <p:nvPr/>
        </p:nvSpPr>
        <p:spPr bwMode="auto">
          <a:xfrm>
            <a:off x="6510871" y="2944767"/>
            <a:ext cx="1410460" cy="1569660"/>
          </a:xfrm>
          <a:prstGeom prst="rect">
            <a:avLst/>
          </a:prstGeom>
          <a:noFill/>
          <a:ln w="9525">
            <a:noFill/>
            <a:miter lim="800000"/>
            <a:headEnd/>
            <a:tailEnd/>
          </a:ln>
        </p:spPr>
        <p:txBody>
          <a:bodyPr wrap="square">
            <a:spAutoFit/>
          </a:bodyPr>
          <a:lstStyle/>
          <a:p>
            <a:r>
              <a:rPr lang="da-DK" sz="1200" dirty="0"/>
              <a:t>Denne gevinst er ikke direkte relateret til det overordnede mål, men understøtter den primære gevinst. Og der kan være flere.</a:t>
            </a:r>
          </a:p>
        </p:txBody>
      </p:sp>
      <p:sp>
        <p:nvSpPr>
          <p:cNvPr id="11" name="Rektangel 10">
            <a:extLst>
              <a:ext uri="{FF2B5EF4-FFF2-40B4-BE49-F238E27FC236}">
                <a16:creationId xmlns:a16="http://schemas.microsoft.com/office/drawing/2014/main" id="{0A875042-6991-4B11-ADFE-CE017E2E9C10}"/>
              </a:ext>
            </a:extLst>
          </p:cNvPr>
          <p:cNvSpPr/>
          <p:nvPr/>
        </p:nvSpPr>
        <p:spPr>
          <a:xfrm>
            <a:off x="8430532" y="1754426"/>
            <a:ext cx="1410460" cy="981041"/>
          </a:xfrm>
          <a:prstGeom prst="rect">
            <a:avLst/>
          </a:prstGeom>
          <a:solidFill>
            <a:schemeClr val="accent6">
              <a:lumMod val="50000"/>
              <a:alpha val="50000"/>
            </a:schemeClr>
          </a:solidFill>
          <a:ln w="25400" cap="flat" cmpd="sng" algn="ctr">
            <a:noFill/>
            <a:prstDash val="solid"/>
          </a:ln>
          <a:effectLst/>
        </p:spPr>
        <p:txBody>
          <a:bodyPr rtlCol="0" anchor="ctr"/>
          <a:lstStyle/>
          <a:p>
            <a:pPr algn="ctr">
              <a:defRPr/>
            </a:pPr>
            <a:r>
              <a:rPr lang="da-DK" sz="1200" kern="0" dirty="0"/>
              <a:t>Hovedgevinst</a:t>
            </a:r>
          </a:p>
        </p:txBody>
      </p:sp>
      <p:sp>
        <p:nvSpPr>
          <p:cNvPr id="12" name="Tekstboks 4">
            <a:extLst>
              <a:ext uri="{FF2B5EF4-FFF2-40B4-BE49-F238E27FC236}">
                <a16:creationId xmlns:a16="http://schemas.microsoft.com/office/drawing/2014/main" id="{98F8CECF-E20E-4665-8C06-36289461C93C}"/>
              </a:ext>
            </a:extLst>
          </p:cNvPr>
          <p:cNvSpPr txBox="1">
            <a:spLocks noChangeArrowheads="1"/>
          </p:cNvSpPr>
          <p:nvPr/>
        </p:nvSpPr>
        <p:spPr bwMode="auto">
          <a:xfrm>
            <a:off x="8430532" y="2944767"/>
            <a:ext cx="1410460" cy="1200328"/>
          </a:xfrm>
          <a:prstGeom prst="rect">
            <a:avLst/>
          </a:prstGeom>
          <a:noFill/>
          <a:ln w="9525">
            <a:noFill/>
            <a:miter lim="800000"/>
            <a:headEnd/>
            <a:tailEnd/>
          </a:ln>
        </p:spPr>
        <p:txBody>
          <a:bodyPr wrap="square">
            <a:spAutoFit/>
          </a:bodyPr>
          <a:lstStyle/>
          <a:p>
            <a:r>
              <a:rPr lang="da-DK" sz="1200" dirty="0"/>
              <a:t>Dette er </a:t>
            </a:r>
            <a:r>
              <a:rPr lang="da-DK" sz="1200" dirty="0" err="1"/>
              <a:t>hoved-gevinsten</a:t>
            </a:r>
            <a:r>
              <a:rPr lang="da-DK" sz="1200" dirty="0"/>
              <a:t>. Den forventede gevinst der understøtter det endelige mål.</a:t>
            </a:r>
          </a:p>
        </p:txBody>
      </p:sp>
      <p:sp>
        <p:nvSpPr>
          <p:cNvPr id="13" name="Rektangel 12">
            <a:extLst>
              <a:ext uri="{FF2B5EF4-FFF2-40B4-BE49-F238E27FC236}">
                <a16:creationId xmlns:a16="http://schemas.microsoft.com/office/drawing/2014/main" id="{11545645-206F-4142-907F-E4A3E62E138A}"/>
              </a:ext>
            </a:extLst>
          </p:cNvPr>
          <p:cNvSpPr/>
          <p:nvPr/>
        </p:nvSpPr>
        <p:spPr>
          <a:xfrm>
            <a:off x="10215524" y="1754426"/>
            <a:ext cx="1410460" cy="981041"/>
          </a:xfrm>
          <a:prstGeom prst="rect">
            <a:avLst/>
          </a:prstGeom>
          <a:solidFill>
            <a:schemeClr val="accent2"/>
          </a:solidFill>
          <a:ln w="25400" cap="flat" cmpd="sng" algn="ctr">
            <a:noFill/>
            <a:prstDash val="solid"/>
          </a:ln>
          <a:effectLst/>
        </p:spPr>
        <p:txBody>
          <a:bodyPr rtlCol="0" anchor="ctr"/>
          <a:lstStyle/>
          <a:p>
            <a:pPr algn="ctr">
              <a:defRPr/>
            </a:pPr>
            <a:r>
              <a:rPr lang="da-DK" sz="1400" kern="0">
                <a:solidFill>
                  <a:schemeClr val="bg1"/>
                </a:solidFill>
              </a:rPr>
              <a:t>Mål</a:t>
            </a:r>
          </a:p>
        </p:txBody>
      </p:sp>
      <p:sp>
        <p:nvSpPr>
          <p:cNvPr id="14" name="Tekstboks 4">
            <a:extLst>
              <a:ext uri="{FF2B5EF4-FFF2-40B4-BE49-F238E27FC236}">
                <a16:creationId xmlns:a16="http://schemas.microsoft.com/office/drawing/2014/main" id="{8522CA26-910E-4996-A226-F16B3336D189}"/>
              </a:ext>
            </a:extLst>
          </p:cNvPr>
          <p:cNvSpPr txBox="1">
            <a:spLocks noChangeArrowheads="1"/>
          </p:cNvSpPr>
          <p:nvPr/>
        </p:nvSpPr>
        <p:spPr bwMode="auto">
          <a:xfrm>
            <a:off x="10215523" y="2944767"/>
            <a:ext cx="1410460" cy="1200328"/>
          </a:xfrm>
          <a:prstGeom prst="rect">
            <a:avLst/>
          </a:prstGeom>
          <a:noFill/>
          <a:ln w="9525">
            <a:noFill/>
            <a:miter lim="800000"/>
            <a:headEnd/>
            <a:tailEnd/>
          </a:ln>
        </p:spPr>
        <p:txBody>
          <a:bodyPr wrap="square">
            <a:spAutoFit/>
          </a:bodyPr>
          <a:lstStyle/>
          <a:p>
            <a:r>
              <a:rPr lang="da-DK" sz="1200" dirty="0"/>
              <a:t>Dette er organisa-tionens forretnings-mæssige mål, der også er projektets mål.</a:t>
            </a:r>
          </a:p>
        </p:txBody>
      </p:sp>
      <p:sp>
        <p:nvSpPr>
          <p:cNvPr id="15" name="Rektangel 14">
            <a:extLst>
              <a:ext uri="{FF2B5EF4-FFF2-40B4-BE49-F238E27FC236}">
                <a16:creationId xmlns:a16="http://schemas.microsoft.com/office/drawing/2014/main" id="{ECA9F856-1CFB-4D60-90EA-35B0EC62A909}"/>
              </a:ext>
            </a:extLst>
          </p:cNvPr>
          <p:cNvSpPr/>
          <p:nvPr/>
        </p:nvSpPr>
        <p:spPr>
          <a:xfrm>
            <a:off x="2671550" y="1754426"/>
            <a:ext cx="1410460" cy="981041"/>
          </a:xfrm>
          <a:prstGeom prst="rect">
            <a:avLst/>
          </a:prstGeom>
          <a:solidFill>
            <a:schemeClr val="tx1">
              <a:lumMod val="20000"/>
              <a:lumOff val="80000"/>
            </a:schemeClr>
          </a:solidFill>
          <a:ln w="25400" cap="flat" cmpd="sng" algn="ctr">
            <a:noFill/>
            <a:prstDash val="solid"/>
          </a:ln>
          <a:effectLst/>
        </p:spPr>
        <p:txBody>
          <a:bodyPr rtlCol="0" anchor="ctr"/>
          <a:lstStyle/>
          <a:p>
            <a:pPr algn="ctr">
              <a:defRPr/>
            </a:pPr>
            <a:r>
              <a:rPr lang="da-DK" sz="1200" kern="0">
                <a:solidFill>
                  <a:sysClr val="windowText" lastClr="000000"/>
                </a:solidFill>
              </a:rPr>
              <a:t>Funktioner</a:t>
            </a:r>
          </a:p>
        </p:txBody>
      </p:sp>
      <p:sp>
        <p:nvSpPr>
          <p:cNvPr id="16" name="Tekstboks 4">
            <a:extLst>
              <a:ext uri="{FF2B5EF4-FFF2-40B4-BE49-F238E27FC236}">
                <a16:creationId xmlns:a16="http://schemas.microsoft.com/office/drawing/2014/main" id="{5B6BA16C-47D7-468F-B425-328D604983C5}"/>
              </a:ext>
            </a:extLst>
          </p:cNvPr>
          <p:cNvSpPr txBox="1">
            <a:spLocks noChangeArrowheads="1"/>
          </p:cNvSpPr>
          <p:nvPr/>
        </p:nvSpPr>
        <p:spPr bwMode="auto">
          <a:xfrm>
            <a:off x="2635589" y="2962537"/>
            <a:ext cx="1410460" cy="1015663"/>
          </a:xfrm>
          <a:prstGeom prst="rect">
            <a:avLst/>
          </a:prstGeom>
          <a:noFill/>
          <a:ln w="9525">
            <a:noFill/>
            <a:miter lim="800000"/>
            <a:headEnd/>
            <a:tailEnd/>
          </a:ln>
        </p:spPr>
        <p:txBody>
          <a:bodyPr wrap="square">
            <a:spAutoFit/>
          </a:bodyPr>
          <a:lstStyle/>
          <a:p>
            <a:r>
              <a:rPr lang="da-DK" sz="1200" dirty="0"/>
              <a:t>Dette er den nye eller ændrede funktion, der betinger ændringen.</a:t>
            </a:r>
          </a:p>
        </p:txBody>
      </p:sp>
      <p:sp>
        <p:nvSpPr>
          <p:cNvPr id="17" name="Rectangle 52229">
            <a:extLst>
              <a:ext uri="{FF2B5EF4-FFF2-40B4-BE49-F238E27FC236}">
                <a16:creationId xmlns:a16="http://schemas.microsoft.com/office/drawing/2014/main" id="{26FE2E1A-5824-4D9E-B096-93E3CB5AF6CF}"/>
              </a:ext>
            </a:extLst>
          </p:cNvPr>
          <p:cNvSpPr/>
          <p:nvPr/>
        </p:nvSpPr>
        <p:spPr>
          <a:xfrm>
            <a:off x="617221" y="4656217"/>
            <a:ext cx="1410460" cy="830997"/>
          </a:xfrm>
          <a:prstGeom prst="rect">
            <a:avLst/>
          </a:prstGeom>
        </p:spPr>
        <p:txBody>
          <a:bodyPr wrap="square">
            <a:spAutoFit/>
          </a:bodyPr>
          <a:lstStyle/>
          <a:p>
            <a:r>
              <a:rPr lang="da-DK" sz="1200" b="1" i="1" dirty="0"/>
              <a:t>Eksempel:</a:t>
            </a:r>
          </a:p>
          <a:p>
            <a:r>
              <a:rPr lang="da-DK" sz="1200" dirty="0"/>
              <a:t>Et nyt planlægnings-modul.</a:t>
            </a:r>
          </a:p>
        </p:txBody>
      </p:sp>
      <p:sp>
        <p:nvSpPr>
          <p:cNvPr id="18" name="Rectangle 45">
            <a:extLst>
              <a:ext uri="{FF2B5EF4-FFF2-40B4-BE49-F238E27FC236}">
                <a16:creationId xmlns:a16="http://schemas.microsoft.com/office/drawing/2014/main" id="{F8F0F0D7-25E0-44F9-8E43-6603F9F455C1}"/>
              </a:ext>
            </a:extLst>
          </p:cNvPr>
          <p:cNvSpPr/>
          <p:nvPr/>
        </p:nvSpPr>
        <p:spPr>
          <a:xfrm>
            <a:off x="2671550" y="4656217"/>
            <a:ext cx="1410460" cy="1200328"/>
          </a:xfrm>
          <a:prstGeom prst="rect">
            <a:avLst/>
          </a:prstGeom>
        </p:spPr>
        <p:txBody>
          <a:bodyPr wrap="square">
            <a:spAutoFit/>
          </a:bodyPr>
          <a:lstStyle/>
          <a:p>
            <a:r>
              <a:rPr lang="da-DK" sz="1200" b="1" i="1" dirty="0"/>
              <a:t>Eksempel:</a:t>
            </a:r>
          </a:p>
          <a:p>
            <a:r>
              <a:rPr lang="da-DK" sz="1200" dirty="0"/>
              <a:t>Et nyt planlægnings-modul, der kan optimere vagtplanen.</a:t>
            </a:r>
          </a:p>
        </p:txBody>
      </p:sp>
      <p:sp>
        <p:nvSpPr>
          <p:cNvPr id="19" name="Rectangle 46">
            <a:extLst>
              <a:ext uri="{FF2B5EF4-FFF2-40B4-BE49-F238E27FC236}">
                <a16:creationId xmlns:a16="http://schemas.microsoft.com/office/drawing/2014/main" id="{9FD8A466-20C8-4C26-A812-4A51234489C2}"/>
              </a:ext>
            </a:extLst>
          </p:cNvPr>
          <p:cNvSpPr/>
          <p:nvPr/>
        </p:nvSpPr>
        <p:spPr>
          <a:xfrm>
            <a:off x="4527759" y="4656217"/>
            <a:ext cx="1410460" cy="1015663"/>
          </a:xfrm>
          <a:prstGeom prst="rect">
            <a:avLst/>
          </a:prstGeom>
        </p:spPr>
        <p:txBody>
          <a:bodyPr wrap="square">
            <a:spAutoFit/>
          </a:bodyPr>
          <a:lstStyle/>
          <a:p>
            <a:r>
              <a:rPr lang="da-DK" sz="1200" b="1" i="1" dirty="0"/>
              <a:t>Eksempel: </a:t>
            </a:r>
          </a:p>
          <a:p>
            <a:r>
              <a:rPr lang="da-DK" sz="1200" dirty="0"/>
              <a:t>Dem der lægger vagtplanen skal bruge det nye modul.</a:t>
            </a:r>
          </a:p>
        </p:txBody>
      </p:sp>
      <p:sp>
        <p:nvSpPr>
          <p:cNvPr id="20" name="Rectangle 47">
            <a:extLst>
              <a:ext uri="{FF2B5EF4-FFF2-40B4-BE49-F238E27FC236}">
                <a16:creationId xmlns:a16="http://schemas.microsoft.com/office/drawing/2014/main" id="{DAF54E56-1CA3-4BBF-8313-78080EC4BD6A}"/>
              </a:ext>
            </a:extLst>
          </p:cNvPr>
          <p:cNvSpPr/>
          <p:nvPr/>
        </p:nvSpPr>
        <p:spPr>
          <a:xfrm>
            <a:off x="6510871" y="4656217"/>
            <a:ext cx="1410460" cy="1200328"/>
          </a:xfrm>
          <a:prstGeom prst="rect">
            <a:avLst/>
          </a:prstGeom>
        </p:spPr>
        <p:txBody>
          <a:bodyPr wrap="square">
            <a:spAutoFit/>
          </a:bodyPr>
          <a:lstStyle/>
          <a:p>
            <a:r>
              <a:rPr lang="da-DK" sz="1200" b="1" i="1" dirty="0"/>
              <a:t>Eksempel: </a:t>
            </a:r>
          </a:p>
          <a:p>
            <a:r>
              <a:rPr lang="da-DK" sz="1200" dirty="0"/>
              <a:t>Vagterne er mere tætpakkede </a:t>
            </a:r>
            <a:r>
              <a:rPr lang="da-DK" sz="1200" dirty="0">
                <a:sym typeface="Wingdings" panose="05000000000000000000" pitchFamily="2" charset="2"/>
              </a:rPr>
              <a:t></a:t>
            </a:r>
            <a:r>
              <a:rPr lang="da-DK" sz="1200" dirty="0"/>
              <a:t> Færre ansatte til at udfylde vagtplanen.</a:t>
            </a:r>
          </a:p>
        </p:txBody>
      </p:sp>
      <p:sp>
        <p:nvSpPr>
          <p:cNvPr id="21" name="Rectangle 48">
            <a:extLst>
              <a:ext uri="{FF2B5EF4-FFF2-40B4-BE49-F238E27FC236}">
                <a16:creationId xmlns:a16="http://schemas.microsoft.com/office/drawing/2014/main" id="{F1E3EB35-2917-4621-A209-6BB41FFD0E79}"/>
              </a:ext>
            </a:extLst>
          </p:cNvPr>
          <p:cNvSpPr/>
          <p:nvPr/>
        </p:nvSpPr>
        <p:spPr>
          <a:xfrm>
            <a:off x="8400486" y="4656217"/>
            <a:ext cx="1410460" cy="830997"/>
          </a:xfrm>
          <a:prstGeom prst="rect">
            <a:avLst/>
          </a:prstGeom>
        </p:spPr>
        <p:txBody>
          <a:bodyPr wrap="square">
            <a:spAutoFit/>
          </a:bodyPr>
          <a:lstStyle/>
          <a:p>
            <a:r>
              <a:rPr lang="da-DK" sz="1200" b="1" i="1" dirty="0"/>
              <a:t>Eksempel: </a:t>
            </a:r>
            <a:r>
              <a:rPr lang="da-DK" sz="1200" dirty="0"/>
              <a:t>Reducering af antallet af ansatte.</a:t>
            </a:r>
          </a:p>
        </p:txBody>
      </p:sp>
      <p:sp>
        <p:nvSpPr>
          <p:cNvPr id="22" name="Rectangle 49">
            <a:extLst>
              <a:ext uri="{FF2B5EF4-FFF2-40B4-BE49-F238E27FC236}">
                <a16:creationId xmlns:a16="http://schemas.microsoft.com/office/drawing/2014/main" id="{075573E9-D319-4E1D-910B-6772E2A22DF9}"/>
              </a:ext>
            </a:extLst>
          </p:cNvPr>
          <p:cNvSpPr/>
          <p:nvPr/>
        </p:nvSpPr>
        <p:spPr>
          <a:xfrm>
            <a:off x="10215524" y="4656217"/>
            <a:ext cx="1410460" cy="1384994"/>
          </a:xfrm>
          <a:prstGeom prst="rect">
            <a:avLst/>
          </a:prstGeom>
        </p:spPr>
        <p:txBody>
          <a:bodyPr wrap="square">
            <a:spAutoFit/>
          </a:bodyPr>
          <a:lstStyle/>
          <a:p>
            <a:r>
              <a:rPr lang="da-DK" sz="1200" b="1" i="1" dirty="0"/>
              <a:t>Eksempel: </a:t>
            </a:r>
          </a:p>
          <a:p>
            <a:r>
              <a:rPr lang="da-DK" sz="1200" dirty="0"/>
              <a:t>En mere omkostnings-effektiv organisation</a:t>
            </a:r>
          </a:p>
          <a:p>
            <a:r>
              <a:rPr lang="da-DK" sz="1200" dirty="0"/>
              <a:t>(forbedring af forretningen).</a:t>
            </a:r>
          </a:p>
        </p:txBody>
      </p:sp>
    </p:spTree>
    <p:extLst>
      <p:ext uri="{BB962C8B-B14F-4D97-AF65-F5344CB8AC3E}">
        <p14:creationId xmlns:p14="http://schemas.microsoft.com/office/powerpoint/2010/main" val="1239165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1F9B54D-26E7-4653-83CC-751A93E09ED8}"/>
              </a:ext>
            </a:extLst>
          </p:cNvPr>
          <p:cNvSpPr>
            <a:spLocks noGrp="1"/>
          </p:cNvSpPr>
          <p:nvPr>
            <p:ph type="sldNum" sz="quarter" idx="12"/>
          </p:nvPr>
        </p:nvSpPr>
        <p:spPr/>
        <p:txBody>
          <a:bodyPr/>
          <a:lstStyle/>
          <a:p>
            <a:fld id="{ED8A48D8-8291-F24A-9DB0-B0C94D545751}" type="slidenum">
              <a:rPr lang="da-DK" noProof="0" smtClean="0"/>
              <a:t>3</a:t>
            </a:fld>
            <a:endParaRPr lang="da-DK" noProof="0"/>
          </a:p>
        </p:txBody>
      </p:sp>
      <p:sp>
        <p:nvSpPr>
          <p:cNvPr id="3" name="Title 2">
            <a:extLst>
              <a:ext uri="{FF2B5EF4-FFF2-40B4-BE49-F238E27FC236}">
                <a16:creationId xmlns:a16="http://schemas.microsoft.com/office/drawing/2014/main" id="{7B1C348E-2466-4CC3-857F-21414C3EF165}"/>
              </a:ext>
            </a:extLst>
          </p:cNvPr>
          <p:cNvSpPr>
            <a:spLocks noGrp="1"/>
          </p:cNvSpPr>
          <p:nvPr>
            <p:ph type="title"/>
          </p:nvPr>
        </p:nvSpPr>
        <p:spPr>
          <a:xfrm>
            <a:off x="457200" y="365126"/>
            <a:ext cx="10144898" cy="846729"/>
          </a:xfrm>
        </p:spPr>
        <p:txBody>
          <a:bodyPr>
            <a:normAutofit/>
          </a:bodyPr>
          <a:lstStyle/>
          <a:p>
            <a:r>
              <a:rPr lang="da-DK" sz="2400" dirty="0"/>
              <a:t>Eksempel: Business casen og gevinstoverblikket for Corona</a:t>
            </a:r>
          </a:p>
        </p:txBody>
      </p:sp>
      <p:sp>
        <p:nvSpPr>
          <p:cNvPr id="4" name="Rektangel 8">
            <a:extLst>
              <a:ext uri="{FF2B5EF4-FFF2-40B4-BE49-F238E27FC236}">
                <a16:creationId xmlns:a16="http://schemas.microsoft.com/office/drawing/2014/main" id="{74A75E67-FA1F-4122-B27D-84FA540741D0}"/>
              </a:ext>
            </a:extLst>
          </p:cNvPr>
          <p:cNvSpPr/>
          <p:nvPr/>
        </p:nvSpPr>
        <p:spPr>
          <a:xfrm>
            <a:off x="3608929" y="5925811"/>
            <a:ext cx="1177832" cy="223934"/>
          </a:xfrm>
          <a:prstGeom prst="rect">
            <a:avLst/>
          </a:prstGeom>
          <a:solidFill>
            <a:srgbClr val="FFE600"/>
          </a:solidFill>
          <a:ln w="25400" cap="flat" cmpd="sng" algn="ctr">
            <a:noFill/>
            <a:prstDash val="solid"/>
          </a:ln>
          <a:effectLst/>
        </p:spPr>
        <p:txBody>
          <a:bodyPr rtlCol="0" anchor="ctr"/>
          <a:lstStyle/>
          <a:p>
            <a:pPr algn="ctr"/>
            <a:r>
              <a:rPr lang="da-DK" sz="800" kern="0" dirty="0"/>
              <a:t>Ændring</a:t>
            </a:r>
          </a:p>
        </p:txBody>
      </p:sp>
      <p:sp>
        <p:nvSpPr>
          <p:cNvPr id="5" name="Rektangel 4">
            <a:extLst>
              <a:ext uri="{FF2B5EF4-FFF2-40B4-BE49-F238E27FC236}">
                <a16:creationId xmlns:a16="http://schemas.microsoft.com/office/drawing/2014/main" id="{2EE5DCC4-99B6-4CA1-9800-32B9C349FB25}"/>
              </a:ext>
            </a:extLst>
          </p:cNvPr>
          <p:cNvSpPr/>
          <p:nvPr/>
        </p:nvSpPr>
        <p:spPr>
          <a:xfrm>
            <a:off x="2476937" y="3173868"/>
            <a:ext cx="918000" cy="538649"/>
          </a:xfrm>
          <a:prstGeom prst="rect">
            <a:avLst/>
          </a:prstGeom>
          <a:solidFill>
            <a:schemeClr val="tx1">
              <a:lumMod val="20000"/>
              <a:lumOff val="80000"/>
            </a:schemeClr>
          </a:solidFill>
          <a:ln w="25400" cap="flat" cmpd="sng" algn="ctr">
            <a:noFill/>
            <a:prstDash val="solid"/>
          </a:ln>
          <a:effectLst/>
        </p:spPr>
        <p:txBody>
          <a:bodyPr rtlCol="0" anchor="ctr"/>
          <a:lstStyle/>
          <a:p>
            <a:pPr algn="ctr"/>
            <a:r>
              <a:rPr lang="da-DK" sz="800" kern="0" dirty="0">
                <a:solidFill>
                  <a:sysClr val="windowText" lastClr="000000"/>
                </a:solidFill>
              </a:rPr>
              <a:t>Reducer samkvem</a:t>
            </a:r>
          </a:p>
        </p:txBody>
      </p:sp>
      <p:sp>
        <p:nvSpPr>
          <p:cNvPr id="6" name="Ellipse 5">
            <a:extLst>
              <a:ext uri="{FF2B5EF4-FFF2-40B4-BE49-F238E27FC236}">
                <a16:creationId xmlns:a16="http://schemas.microsoft.com/office/drawing/2014/main" id="{8D4CAA3A-7301-426D-A55E-D6BC2A6EF7C4}"/>
              </a:ext>
            </a:extLst>
          </p:cNvPr>
          <p:cNvSpPr/>
          <p:nvPr/>
        </p:nvSpPr>
        <p:spPr>
          <a:xfrm>
            <a:off x="1193765" y="3012562"/>
            <a:ext cx="936104" cy="864096"/>
          </a:xfrm>
          <a:prstGeom prst="ellipse">
            <a:avLst/>
          </a:prstGeom>
          <a:solidFill>
            <a:schemeClr val="bg1">
              <a:lumMod val="50000"/>
            </a:schemeClr>
          </a:solidFill>
          <a:ln w="25400" cap="flat" cmpd="sng" algn="ctr">
            <a:noFill/>
            <a:prstDash val="solid"/>
          </a:ln>
          <a:effectLst/>
        </p:spPr>
        <p:txBody>
          <a:bodyPr rtlCol="0" anchor="ctr"/>
          <a:lstStyle/>
          <a:p>
            <a:pPr algn="ctr"/>
            <a:r>
              <a:rPr lang="da-DK" sz="800" kern="0" dirty="0"/>
              <a:t>Regler</a:t>
            </a:r>
          </a:p>
        </p:txBody>
      </p:sp>
      <p:cxnSp>
        <p:nvCxnSpPr>
          <p:cNvPr id="7" name="Lige pilforbindelse 6">
            <a:extLst>
              <a:ext uri="{FF2B5EF4-FFF2-40B4-BE49-F238E27FC236}">
                <a16:creationId xmlns:a16="http://schemas.microsoft.com/office/drawing/2014/main" id="{5D28AC70-77DB-449A-A449-B06595B14C6D}"/>
              </a:ext>
            </a:extLst>
          </p:cNvPr>
          <p:cNvCxnSpPr>
            <a:stCxn id="6" idx="6"/>
            <a:endCxn id="5" idx="1"/>
          </p:cNvCxnSpPr>
          <p:nvPr/>
        </p:nvCxnSpPr>
        <p:spPr>
          <a:xfrm flipV="1">
            <a:off x="2129869" y="3443193"/>
            <a:ext cx="347068" cy="1417"/>
          </a:xfrm>
          <a:prstGeom prst="straightConnector1">
            <a:avLst/>
          </a:prstGeom>
          <a:noFill/>
          <a:ln w="9525" cap="flat" cmpd="sng" algn="ctr">
            <a:solidFill>
              <a:schemeClr val="tx1"/>
            </a:solidFill>
            <a:prstDash val="solid"/>
            <a:tailEnd type="arrow"/>
          </a:ln>
          <a:effectLst/>
        </p:spPr>
      </p:cxnSp>
      <p:sp>
        <p:nvSpPr>
          <p:cNvPr id="8" name="Rektangel 7">
            <a:extLst>
              <a:ext uri="{FF2B5EF4-FFF2-40B4-BE49-F238E27FC236}">
                <a16:creationId xmlns:a16="http://schemas.microsoft.com/office/drawing/2014/main" id="{B5DCC351-DB01-447B-BC8D-8447A8D90D6D}"/>
              </a:ext>
            </a:extLst>
          </p:cNvPr>
          <p:cNvSpPr/>
          <p:nvPr/>
        </p:nvSpPr>
        <p:spPr>
          <a:xfrm>
            <a:off x="3742005" y="2510455"/>
            <a:ext cx="918000" cy="538649"/>
          </a:xfrm>
          <a:prstGeom prst="rect">
            <a:avLst/>
          </a:prstGeom>
          <a:solidFill>
            <a:srgbClr val="FFE600"/>
          </a:solidFill>
          <a:ln w="25400" cap="flat" cmpd="sng" algn="ctr">
            <a:noFill/>
            <a:prstDash val="solid"/>
          </a:ln>
          <a:effectLst/>
        </p:spPr>
        <p:txBody>
          <a:bodyPr rtlCol="0" anchor="ctr"/>
          <a:lstStyle/>
          <a:p>
            <a:pPr algn="ctr"/>
            <a:r>
              <a:rPr lang="da-DK" sz="800" kern="0"/>
              <a:t>Folk bliver hjemme</a:t>
            </a:r>
          </a:p>
        </p:txBody>
      </p:sp>
      <p:cxnSp>
        <p:nvCxnSpPr>
          <p:cNvPr id="9" name="Lige pilforbindelse 8">
            <a:extLst>
              <a:ext uri="{FF2B5EF4-FFF2-40B4-BE49-F238E27FC236}">
                <a16:creationId xmlns:a16="http://schemas.microsoft.com/office/drawing/2014/main" id="{7251C3C6-7E24-481D-A8BD-8BDBB66DC3FB}"/>
              </a:ext>
            </a:extLst>
          </p:cNvPr>
          <p:cNvCxnSpPr>
            <a:stCxn id="5" idx="3"/>
            <a:endCxn id="8" idx="1"/>
          </p:cNvCxnSpPr>
          <p:nvPr/>
        </p:nvCxnSpPr>
        <p:spPr>
          <a:xfrm flipV="1">
            <a:off x="3394937" y="2779780"/>
            <a:ext cx="347068" cy="663413"/>
          </a:xfrm>
          <a:prstGeom prst="straightConnector1">
            <a:avLst/>
          </a:prstGeom>
          <a:noFill/>
          <a:ln w="9525" cap="flat" cmpd="sng" algn="ctr">
            <a:solidFill>
              <a:schemeClr val="tx1"/>
            </a:solidFill>
            <a:prstDash val="solid"/>
            <a:tailEnd type="arrow"/>
          </a:ln>
          <a:effectLst/>
        </p:spPr>
      </p:cxnSp>
      <p:cxnSp>
        <p:nvCxnSpPr>
          <p:cNvPr id="10" name="Lige pilforbindelse 9">
            <a:extLst>
              <a:ext uri="{FF2B5EF4-FFF2-40B4-BE49-F238E27FC236}">
                <a16:creationId xmlns:a16="http://schemas.microsoft.com/office/drawing/2014/main" id="{47209340-1809-4CD0-BF24-8717FC24EA11}"/>
              </a:ext>
            </a:extLst>
          </p:cNvPr>
          <p:cNvCxnSpPr>
            <a:cxnSpLocks/>
            <a:stCxn id="8" idx="3"/>
            <a:endCxn id="13" idx="1"/>
          </p:cNvCxnSpPr>
          <p:nvPr/>
        </p:nvCxnSpPr>
        <p:spPr>
          <a:xfrm>
            <a:off x="4660005" y="2779780"/>
            <a:ext cx="347068" cy="663412"/>
          </a:xfrm>
          <a:prstGeom prst="straightConnector1">
            <a:avLst/>
          </a:prstGeom>
          <a:noFill/>
          <a:ln w="9525" cap="flat" cmpd="sng" algn="ctr">
            <a:solidFill>
              <a:schemeClr val="tx1"/>
            </a:solidFill>
            <a:prstDash val="solid"/>
            <a:tailEnd type="arrow"/>
          </a:ln>
          <a:effectLst/>
        </p:spPr>
      </p:cxnSp>
      <p:sp>
        <p:nvSpPr>
          <p:cNvPr id="11" name="Rektangel 10">
            <a:extLst>
              <a:ext uri="{FF2B5EF4-FFF2-40B4-BE49-F238E27FC236}">
                <a16:creationId xmlns:a16="http://schemas.microsoft.com/office/drawing/2014/main" id="{2BCF8338-5296-46D6-A5C0-216BDB101D9D}"/>
              </a:ext>
            </a:extLst>
          </p:cNvPr>
          <p:cNvSpPr/>
          <p:nvPr/>
        </p:nvSpPr>
        <p:spPr>
          <a:xfrm>
            <a:off x="10068099" y="3179470"/>
            <a:ext cx="1177832" cy="538649"/>
          </a:xfrm>
          <a:prstGeom prst="rect">
            <a:avLst/>
          </a:prstGeom>
          <a:solidFill>
            <a:schemeClr val="accent2"/>
          </a:solidFill>
          <a:ln w="25400" cap="flat" cmpd="sng" algn="ctr">
            <a:noFill/>
            <a:prstDash val="solid"/>
          </a:ln>
          <a:effectLst/>
        </p:spPr>
        <p:txBody>
          <a:bodyPr rtlCol="0" anchor="ctr"/>
          <a:lstStyle/>
          <a:p>
            <a:pPr algn="ctr"/>
            <a:r>
              <a:rPr lang="da-DK" sz="800" kern="0">
                <a:solidFill>
                  <a:schemeClr val="bg1"/>
                </a:solidFill>
              </a:rPr>
              <a:t>Vores sundhedssystem bryder ikke sammen</a:t>
            </a:r>
          </a:p>
        </p:txBody>
      </p:sp>
      <p:cxnSp>
        <p:nvCxnSpPr>
          <p:cNvPr id="12" name="Lige pilforbindelse 11">
            <a:extLst>
              <a:ext uri="{FF2B5EF4-FFF2-40B4-BE49-F238E27FC236}">
                <a16:creationId xmlns:a16="http://schemas.microsoft.com/office/drawing/2014/main" id="{FEA4EEC7-65CD-491A-8DB7-28B74AC01202}"/>
              </a:ext>
            </a:extLst>
          </p:cNvPr>
          <p:cNvCxnSpPr>
            <a:cxnSpLocks/>
            <a:stCxn id="34" idx="3"/>
            <a:endCxn id="11" idx="1"/>
          </p:cNvCxnSpPr>
          <p:nvPr/>
        </p:nvCxnSpPr>
        <p:spPr>
          <a:xfrm>
            <a:off x="9721032" y="3443192"/>
            <a:ext cx="347067" cy="5603"/>
          </a:xfrm>
          <a:prstGeom prst="straightConnector1">
            <a:avLst/>
          </a:prstGeom>
          <a:noFill/>
          <a:ln w="9525" cap="flat" cmpd="sng" algn="ctr">
            <a:solidFill>
              <a:schemeClr val="tx1"/>
            </a:solidFill>
            <a:prstDash val="solid"/>
            <a:tailEnd type="arrow"/>
          </a:ln>
          <a:effectLst/>
        </p:spPr>
      </p:cxnSp>
      <p:sp>
        <p:nvSpPr>
          <p:cNvPr id="13" name="Rektangel 12">
            <a:extLst>
              <a:ext uri="{FF2B5EF4-FFF2-40B4-BE49-F238E27FC236}">
                <a16:creationId xmlns:a16="http://schemas.microsoft.com/office/drawing/2014/main" id="{0FE39ED2-EC25-416F-918B-57F27D635357}"/>
              </a:ext>
            </a:extLst>
          </p:cNvPr>
          <p:cNvSpPr/>
          <p:nvPr/>
        </p:nvSpPr>
        <p:spPr>
          <a:xfrm>
            <a:off x="5007073" y="3173867"/>
            <a:ext cx="918000" cy="538649"/>
          </a:xfrm>
          <a:prstGeom prst="rect">
            <a:avLst/>
          </a:prstGeom>
          <a:solidFill>
            <a:schemeClr val="accent6">
              <a:lumMod val="90000"/>
              <a:alpha val="75000"/>
            </a:schemeClr>
          </a:solidFill>
          <a:ln w="25400" cap="flat" cmpd="sng" algn="ctr">
            <a:noFill/>
            <a:prstDash val="solid"/>
          </a:ln>
          <a:effectLst/>
        </p:spPr>
        <p:txBody>
          <a:bodyPr rtlCol="0" anchor="ctr"/>
          <a:lstStyle/>
          <a:p>
            <a:pPr algn="ctr"/>
            <a:r>
              <a:rPr lang="da-DK" sz="800" kern="0"/>
              <a:t>Vi stopper smittekæderne</a:t>
            </a:r>
          </a:p>
        </p:txBody>
      </p:sp>
      <p:cxnSp>
        <p:nvCxnSpPr>
          <p:cNvPr id="14" name="Lige pilforbindelse 13">
            <a:extLst>
              <a:ext uri="{FF2B5EF4-FFF2-40B4-BE49-F238E27FC236}">
                <a16:creationId xmlns:a16="http://schemas.microsoft.com/office/drawing/2014/main" id="{85583B91-28BB-446E-B281-C4D058B80BB5}"/>
              </a:ext>
            </a:extLst>
          </p:cNvPr>
          <p:cNvCxnSpPr>
            <a:stCxn id="13" idx="3"/>
            <a:endCxn id="23" idx="1"/>
          </p:cNvCxnSpPr>
          <p:nvPr/>
        </p:nvCxnSpPr>
        <p:spPr>
          <a:xfrm>
            <a:off x="5925073" y="3443192"/>
            <a:ext cx="347068" cy="0"/>
          </a:xfrm>
          <a:prstGeom prst="straightConnector1">
            <a:avLst/>
          </a:prstGeom>
          <a:noFill/>
          <a:ln w="9525" cap="flat" cmpd="sng" algn="ctr">
            <a:solidFill>
              <a:schemeClr val="tx1"/>
            </a:solidFill>
            <a:prstDash val="solid"/>
            <a:tailEnd type="arrow"/>
          </a:ln>
          <a:effectLst/>
        </p:spPr>
      </p:cxnSp>
      <p:sp>
        <p:nvSpPr>
          <p:cNvPr id="15" name="Rektangel 26">
            <a:extLst>
              <a:ext uri="{FF2B5EF4-FFF2-40B4-BE49-F238E27FC236}">
                <a16:creationId xmlns:a16="http://schemas.microsoft.com/office/drawing/2014/main" id="{9CD18B4C-689C-4A01-BEEC-45C06A0842F3}"/>
              </a:ext>
            </a:extLst>
          </p:cNvPr>
          <p:cNvSpPr/>
          <p:nvPr/>
        </p:nvSpPr>
        <p:spPr>
          <a:xfrm>
            <a:off x="10068098" y="4124772"/>
            <a:ext cx="1177832" cy="538649"/>
          </a:xfrm>
          <a:prstGeom prst="rect">
            <a:avLst/>
          </a:prstGeom>
          <a:solidFill>
            <a:schemeClr val="accent2"/>
          </a:solidFill>
          <a:ln w="25400" cap="flat" cmpd="sng" algn="ctr">
            <a:noFill/>
            <a:prstDash val="solid"/>
          </a:ln>
          <a:effectLst/>
        </p:spPr>
        <p:txBody>
          <a:bodyPr rtlCol="0" anchor="ctr"/>
          <a:lstStyle/>
          <a:p>
            <a:pPr algn="ctr"/>
            <a:r>
              <a:rPr lang="da-DK" sz="800" kern="0" dirty="0">
                <a:solidFill>
                  <a:schemeClr val="bg1"/>
                </a:solidFill>
              </a:rPr>
              <a:t>Vi forsøger at reducere den økonomiske rutsjetur </a:t>
            </a:r>
          </a:p>
        </p:txBody>
      </p:sp>
      <p:sp>
        <p:nvSpPr>
          <p:cNvPr id="16" name="Rektangel 15">
            <a:extLst>
              <a:ext uri="{FF2B5EF4-FFF2-40B4-BE49-F238E27FC236}">
                <a16:creationId xmlns:a16="http://schemas.microsoft.com/office/drawing/2014/main" id="{BCFC3C39-C9FB-4C82-A042-341E57CDF6B5}"/>
              </a:ext>
            </a:extLst>
          </p:cNvPr>
          <p:cNvSpPr/>
          <p:nvPr/>
        </p:nvSpPr>
        <p:spPr>
          <a:xfrm>
            <a:off x="3742005" y="3911874"/>
            <a:ext cx="918000" cy="538649"/>
          </a:xfrm>
          <a:prstGeom prst="rect">
            <a:avLst/>
          </a:prstGeom>
          <a:solidFill>
            <a:srgbClr val="FFE600"/>
          </a:solidFill>
          <a:ln w="25400" cap="flat" cmpd="sng" algn="ctr">
            <a:noFill/>
            <a:prstDash val="solid"/>
          </a:ln>
          <a:effectLst/>
        </p:spPr>
        <p:txBody>
          <a:bodyPr rtlCol="0" anchor="ctr"/>
          <a:lstStyle/>
          <a:p>
            <a:pPr algn="ctr"/>
            <a:r>
              <a:rPr lang="da-DK" sz="800" kern="0"/>
              <a:t>Når man er ude, så holdes der afstand</a:t>
            </a:r>
          </a:p>
        </p:txBody>
      </p:sp>
      <p:cxnSp>
        <p:nvCxnSpPr>
          <p:cNvPr id="17" name="Lige pilforbindelse 20">
            <a:extLst>
              <a:ext uri="{FF2B5EF4-FFF2-40B4-BE49-F238E27FC236}">
                <a16:creationId xmlns:a16="http://schemas.microsoft.com/office/drawing/2014/main" id="{7891C3CB-D485-4473-AFCE-DAAF6F3D3E18}"/>
              </a:ext>
            </a:extLst>
          </p:cNvPr>
          <p:cNvCxnSpPr>
            <a:stCxn id="5" idx="3"/>
            <a:endCxn id="16" idx="1"/>
          </p:cNvCxnSpPr>
          <p:nvPr/>
        </p:nvCxnSpPr>
        <p:spPr>
          <a:xfrm>
            <a:off x="3394937" y="3443193"/>
            <a:ext cx="347068" cy="738006"/>
          </a:xfrm>
          <a:prstGeom prst="straightConnector1">
            <a:avLst/>
          </a:prstGeom>
          <a:noFill/>
          <a:ln w="9525" cap="flat" cmpd="sng" algn="ctr">
            <a:solidFill>
              <a:schemeClr val="tx1"/>
            </a:solidFill>
            <a:prstDash val="solid"/>
            <a:tailEnd type="arrow"/>
          </a:ln>
          <a:effectLst/>
        </p:spPr>
      </p:cxnSp>
      <p:sp>
        <p:nvSpPr>
          <p:cNvPr id="18" name="Rektangel 17">
            <a:extLst>
              <a:ext uri="{FF2B5EF4-FFF2-40B4-BE49-F238E27FC236}">
                <a16:creationId xmlns:a16="http://schemas.microsoft.com/office/drawing/2014/main" id="{391371B0-99CF-4B2A-9ECB-E6C2A87A6F2B}"/>
              </a:ext>
            </a:extLst>
          </p:cNvPr>
          <p:cNvSpPr/>
          <p:nvPr/>
        </p:nvSpPr>
        <p:spPr>
          <a:xfrm>
            <a:off x="10068097" y="1959241"/>
            <a:ext cx="1177832" cy="538649"/>
          </a:xfrm>
          <a:prstGeom prst="rect">
            <a:avLst/>
          </a:prstGeom>
          <a:solidFill>
            <a:schemeClr val="accent2"/>
          </a:solidFill>
          <a:ln w="25400" cap="flat" cmpd="sng" algn="ctr">
            <a:noFill/>
            <a:prstDash val="solid"/>
          </a:ln>
          <a:effectLst/>
        </p:spPr>
        <p:txBody>
          <a:bodyPr rtlCol="0" anchor="ctr"/>
          <a:lstStyle/>
          <a:p>
            <a:pPr algn="ctr"/>
            <a:r>
              <a:rPr lang="da-DK" sz="800" kern="0" dirty="0">
                <a:solidFill>
                  <a:schemeClr val="bg1"/>
                </a:solidFill>
              </a:rPr>
              <a:t>Reducering af dødsfald</a:t>
            </a:r>
          </a:p>
        </p:txBody>
      </p:sp>
      <p:cxnSp>
        <p:nvCxnSpPr>
          <p:cNvPr id="19" name="Lige pilforbindelse 101">
            <a:extLst>
              <a:ext uri="{FF2B5EF4-FFF2-40B4-BE49-F238E27FC236}">
                <a16:creationId xmlns:a16="http://schemas.microsoft.com/office/drawing/2014/main" id="{4F0A8FF4-5AFE-4A9B-B0B3-A481CA0CA4FE}"/>
              </a:ext>
            </a:extLst>
          </p:cNvPr>
          <p:cNvCxnSpPr>
            <a:stCxn id="16" idx="3"/>
            <a:endCxn id="13" idx="1"/>
          </p:cNvCxnSpPr>
          <p:nvPr/>
        </p:nvCxnSpPr>
        <p:spPr>
          <a:xfrm flipV="1">
            <a:off x="4660005" y="3443192"/>
            <a:ext cx="347068" cy="738007"/>
          </a:xfrm>
          <a:prstGeom prst="straightConnector1">
            <a:avLst/>
          </a:prstGeom>
          <a:noFill/>
          <a:ln w="9525" cap="flat" cmpd="sng" algn="ctr">
            <a:solidFill>
              <a:schemeClr val="tx1"/>
            </a:solidFill>
            <a:prstDash val="solid"/>
            <a:tailEnd type="arrow"/>
          </a:ln>
          <a:effectLst/>
        </p:spPr>
      </p:cxnSp>
      <p:cxnSp>
        <p:nvCxnSpPr>
          <p:cNvPr id="20" name="Lige pilforbindelse 29">
            <a:extLst>
              <a:ext uri="{FF2B5EF4-FFF2-40B4-BE49-F238E27FC236}">
                <a16:creationId xmlns:a16="http://schemas.microsoft.com/office/drawing/2014/main" id="{3CB98C84-C35D-4501-8068-16CDC835DA95}"/>
              </a:ext>
            </a:extLst>
          </p:cNvPr>
          <p:cNvCxnSpPr>
            <a:cxnSpLocks/>
            <a:stCxn id="34" idx="3"/>
            <a:endCxn id="18" idx="1"/>
          </p:cNvCxnSpPr>
          <p:nvPr/>
        </p:nvCxnSpPr>
        <p:spPr>
          <a:xfrm flipV="1">
            <a:off x="9721032" y="2228566"/>
            <a:ext cx="347065" cy="1214626"/>
          </a:xfrm>
          <a:prstGeom prst="straightConnector1">
            <a:avLst/>
          </a:prstGeom>
          <a:noFill/>
          <a:ln w="9525" cap="flat" cmpd="sng" algn="ctr">
            <a:solidFill>
              <a:schemeClr val="tx1"/>
            </a:solidFill>
            <a:prstDash val="solid"/>
            <a:tailEnd type="arrow"/>
          </a:ln>
          <a:effectLst/>
        </p:spPr>
      </p:cxnSp>
      <p:cxnSp>
        <p:nvCxnSpPr>
          <p:cNvPr id="21" name="Lige pilforbindelse 29">
            <a:extLst>
              <a:ext uri="{FF2B5EF4-FFF2-40B4-BE49-F238E27FC236}">
                <a16:creationId xmlns:a16="http://schemas.microsoft.com/office/drawing/2014/main" id="{DBE402AB-C849-4D7A-B9EC-331522AA0F6A}"/>
              </a:ext>
            </a:extLst>
          </p:cNvPr>
          <p:cNvCxnSpPr>
            <a:cxnSpLocks/>
            <a:stCxn id="35" idx="3"/>
            <a:endCxn id="34" idx="1"/>
          </p:cNvCxnSpPr>
          <p:nvPr/>
        </p:nvCxnSpPr>
        <p:spPr>
          <a:xfrm>
            <a:off x="8455209" y="3443192"/>
            <a:ext cx="347068" cy="0"/>
          </a:xfrm>
          <a:prstGeom prst="straightConnector1">
            <a:avLst/>
          </a:prstGeom>
          <a:noFill/>
          <a:ln w="9525" cap="flat" cmpd="sng" algn="ctr">
            <a:solidFill>
              <a:schemeClr val="tx1"/>
            </a:solidFill>
            <a:prstDash val="solid"/>
            <a:tailEnd type="arrow"/>
          </a:ln>
          <a:effectLst/>
        </p:spPr>
      </p:cxnSp>
      <p:cxnSp>
        <p:nvCxnSpPr>
          <p:cNvPr id="22" name="Lige pilforbindelse 101">
            <a:extLst>
              <a:ext uri="{FF2B5EF4-FFF2-40B4-BE49-F238E27FC236}">
                <a16:creationId xmlns:a16="http://schemas.microsoft.com/office/drawing/2014/main" id="{69BE4FCD-74EC-444F-882B-BB18669B9A26}"/>
              </a:ext>
            </a:extLst>
          </p:cNvPr>
          <p:cNvCxnSpPr>
            <a:cxnSpLocks/>
            <a:stCxn id="34" idx="3"/>
            <a:endCxn id="15" idx="1"/>
          </p:cNvCxnSpPr>
          <p:nvPr/>
        </p:nvCxnSpPr>
        <p:spPr>
          <a:xfrm>
            <a:off x="9721032" y="3443192"/>
            <a:ext cx="347066" cy="950905"/>
          </a:xfrm>
          <a:prstGeom prst="straightConnector1">
            <a:avLst/>
          </a:prstGeom>
          <a:noFill/>
          <a:ln w="9525" cap="flat" cmpd="sng" algn="ctr">
            <a:solidFill>
              <a:schemeClr val="tx1"/>
            </a:solidFill>
            <a:prstDash val="solid"/>
            <a:tailEnd type="arrow"/>
          </a:ln>
          <a:effectLst/>
        </p:spPr>
      </p:cxnSp>
      <p:sp>
        <p:nvSpPr>
          <p:cNvPr id="23" name="Rektangel 42">
            <a:extLst>
              <a:ext uri="{FF2B5EF4-FFF2-40B4-BE49-F238E27FC236}">
                <a16:creationId xmlns:a16="http://schemas.microsoft.com/office/drawing/2014/main" id="{CBF84C14-49C6-4F73-984F-FC43A2CE7A1D}"/>
              </a:ext>
            </a:extLst>
          </p:cNvPr>
          <p:cNvSpPr/>
          <p:nvPr/>
        </p:nvSpPr>
        <p:spPr>
          <a:xfrm>
            <a:off x="6272141" y="3173867"/>
            <a:ext cx="918000" cy="538649"/>
          </a:xfrm>
          <a:prstGeom prst="rect">
            <a:avLst/>
          </a:prstGeom>
          <a:solidFill>
            <a:schemeClr val="accent6">
              <a:lumMod val="90000"/>
              <a:alpha val="75000"/>
            </a:schemeClr>
          </a:solidFill>
          <a:ln w="25400" cap="flat" cmpd="sng" algn="ctr">
            <a:noFill/>
            <a:prstDash val="solid"/>
          </a:ln>
          <a:effectLst/>
        </p:spPr>
        <p:txBody>
          <a:bodyPr rtlCol="0" anchor="ctr"/>
          <a:lstStyle/>
          <a:p>
            <a:pPr algn="ctr"/>
            <a:r>
              <a:rPr lang="da-DK" sz="800" kern="0" dirty="0"/>
              <a:t>Reducering af smittede</a:t>
            </a:r>
          </a:p>
        </p:txBody>
      </p:sp>
      <p:cxnSp>
        <p:nvCxnSpPr>
          <p:cNvPr id="24" name="Lige pilforbindelse 29">
            <a:extLst>
              <a:ext uri="{FF2B5EF4-FFF2-40B4-BE49-F238E27FC236}">
                <a16:creationId xmlns:a16="http://schemas.microsoft.com/office/drawing/2014/main" id="{AC3F723C-50FA-4B4D-9964-C0E202899708}"/>
              </a:ext>
            </a:extLst>
          </p:cNvPr>
          <p:cNvCxnSpPr>
            <a:cxnSpLocks/>
            <a:stCxn id="23" idx="3"/>
            <a:endCxn id="35" idx="1"/>
          </p:cNvCxnSpPr>
          <p:nvPr/>
        </p:nvCxnSpPr>
        <p:spPr>
          <a:xfrm>
            <a:off x="7190141" y="3443192"/>
            <a:ext cx="347068" cy="0"/>
          </a:xfrm>
          <a:prstGeom prst="straightConnector1">
            <a:avLst/>
          </a:prstGeom>
          <a:noFill/>
          <a:ln w="9525" cap="flat" cmpd="sng" algn="ctr">
            <a:solidFill>
              <a:schemeClr val="tx1"/>
            </a:solidFill>
            <a:prstDash val="solid"/>
            <a:tailEnd type="arrow"/>
          </a:ln>
          <a:effectLst/>
        </p:spPr>
      </p:cxnSp>
      <p:sp>
        <p:nvSpPr>
          <p:cNvPr id="25" name="Rektangel 4">
            <a:extLst>
              <a:ext uri="{FF2B5EF4-FFF2-40B4-BE49-F238E27FC236}">
                <a16:creationId xmlns:a16="http://schemas.microsoft.com/office/drawing/2014/main" id="{F64F5096-B1DD-4E48-9105-74BB14C49448}"/>
              </a:ext>
            </a:extLst>
          </p:cNvPr>
          <p:cNvSpPr/>
          <p:nvPr/>
        </p:nvSpPr>
        <p:spPr>
          <a:xfrm>
            <a:off x="10068097" y="5920802"/>
            <a:ext cx="1177832" cy="223934"/>
          </a:xfrm>
          <a:prstGeom prst="rect">
            <a:avLst/>
          </a:prstGeom>
          <a:solidFill>
            <a:schemeClr val="accent2"/>
          </a:solidFill>
          <a:ln w="25400" cap="flat" cmpd="sng" algn="ctr">
            <a:noFill/>
            <a:prstDash val="solid"/>
          </a:ln>
          <a:effectLst/>
        </p:spPr>
        <p:txBody>
          <a:bodyPr rtlCol="0" anchor="ctr"/>
          <a:lstStyle/>
          <a:p>
            <a:pPr algn="ctr"/>
            <a:r>
              <a:rPr lang="da-DK" sz="800" kern="0" dirty="0">
                <a:solidFill>
                  <a:schemeClr val="bg1"/>
                </a:solidFill>
              </a:rPr>
              <a:t>Mål</a:t>
            </a:r>
          </a:p>
        </p:txBody>
      </p:sp>
      <p:sp>
        <p:nvSpPr>
          <p:cNvPr id="26" name="Rektangel 6">
            <a:extLst>
              <a:ext uri="{FF2B5EF4-FFF2-40B4-BE49-F238E27FC236}">
                <a16:creationId xmlns:a16="http://schemas.microsoft.com/office/drawing/2014/main" id="{1841860F-8632-4244-BD8F-BB1AB4624A55}"/>
              </a:ext>
            </a:extLst>
          </p:cNvPr>
          <p:cNvSpPr/>
          <p:nvPr/>
        </p:nvSpPr>
        <p:spPr>
          <a:xfrm>
            <a:off x="8672737" y="5920802"/>
            <a:ext cx="1177832" cy="223934"/>
          </a:xfrm>
          <a:prstGeom prst="rect">
            <a:avLst/>
          </a:prstGeom>
          <a:solidFill>
            <a:schemeClr val="accent6">
              <a:lumMod val="50000"/>
              <a:alpha val="50000"/>
            </a:schemeClr>
          </a:solidFill>
          <a:ln w="25400" cap="flat" cmpd="sng" algn="ctr">
            <a:noFill/>
            <a:prstDash val="solid"/>
          </a:ln>
          <a:effectLst/>
        </p:spPr>
        <p:txBody>
          <a:bodyPr rtlCol="0" anchor="ctr"/>
          <a:lstStyle/>
          <a:p>
            <a:pPr algn="ctr"/>
            <a:r>
              <a:rPr lang="da-DK" sz="800" kern="0" dirty="0"/>
              <a:t>Hovedgevinst</a:t>
            </a:r>
          </a:p>
        </p:txBody>
      </p:sp>
      <p:sp>
        <p:nvSpPr>
          <p:cNvPr id="27" name="Rektangel 7">
            <a:extLst>
              <a:ext uri="{FF2B5EF4-FFF2-40B4-BE49-F238E27FC236}">
                <a16:creationId xmlns:a16="http://schemas.microsoft.com/office/drawing/2014/main" id="{10B98824-C069-4D51-B869-D0B5B38B32C5}"/>
              </a:ext>
            </a:extLst>
          </p:cNvPr>
          <p:cNvSpPr/>
          <p:nvPr/>
        </p:nvSpPr>
        <p:spPr>
          <a:xfrm>
            <a:off x="6428137" y="5925811"/>
            <a:ext cx="1177832" cy="223934"/>
          </a:xfrm>
          <a:prstGeom prst="rect">
            <a:avLst/>
          </a:prstGeom>
          <a:solidFill>
            <a:schemeClr val="accent6">
              <a:lumMod val="90000"/>
              <a:alpha val="75000"/>
            </a:schemeClr>
          </a:solidFill>
          <a:ln w="25400" cap="flat" cmpd="sng" algn="ctr">
            <a:noFill/>
            <a:prstDash val="solid"/>
          </a:ln>
          <a:effectLst/>
        </p:spPr>
        <p:txBody>
          <a:bodyPr rtlCol="0" anchor="ctr"/>
          <a:lstStyle/>
          <a:p>
            <a:pPr algn="ctr"/>
            <a:r>
              <a:rPr lang="da-DK" sz="800" kern="0" dirty="0"/>
              <a:t>Gevinst</a:t>
            </a:r>
          </a:p>
        </p:txBody>
      </p:sp>
      <p:sp>
        <p:nvSpPr>
          <p:cNvPr id="28" name="Rektangel 10">
            <a:extLst>
              <a:ext uri="{FF2B5EF4-FFF2-40B4-BE49-F238E27FC236}">
                <a16:creationId xmlns:a16="http://schemas.microsoft.com/office/drawing/2014/main" id="{57CAAF15-330E-48B0-BE2E-1C9431B9298F}"/>
              </a:ext>
            </a:extLst>
          </p:cNvPr>
          <p:cNvSpPr/>
          <p:nvPr/>
        </p:nvSpPr>
        <p:spPr>
          <a:xfrm>
            <a:off x="1073933" y="5920802"/>
            <a:ext cx="1177832" cy="223934"/>
          </a:xfrm>
          <a:prstGeom prst="rect">
            <a:avLst/>
          </a:prstGeom>
          <a:solidFill>
            <a:schemeClr val="bg1">
              <a:lumMod val="50000"/>
            </a:schemeClr>
          </a:solidFill>
          <a:ln w="25400" cap="flat" cmpd="sng" algn="ctr">
            <a:noFill/>
            <a:prstDash val="solid"/>
          </a:ln>
          <a:effectLst/>
        </p:spPr>
        <p:txBody>
          <a:bodyPr rtlCol="0" anchor="ctr"/>
          <a:lstStyle/>
          <a:p>
            <a:pPr algn="ctr"/>
            <a:r>
              <a:rPr lang="da-DK" sz="800" kern="0" dirty="0" err="1"/>
              <a:t>Enabler</a:t>
            </a:r>
            <a:endParaRPr lang="da-DK" sz="800" kern="0" dirty="0"/>
          </a:p>
        </p:txBody>
      </p:sp>
      <p:sp>
        <p:nvSpPr>
          <p:cNvPr id="29" name="Rektangel 17">
            <a:extLst>
              <a:ext uri="{FF2B5EF4-FFF2-40B4-BE49-F238E27FC236}">
                <a16:creationId xmlns:a16="http://schemas.microsoft.com/office/drawing/2014/main" id="{FDA32D56-D4A9-4A3F-8727-A01354FEBF6C}"/>
              </a:ext>
            </a:extLst>
          </p:cNvPr>
          <p:cNvSpPr/>
          <p:nvPr/>
        </p:nvSpPr>
        <p:spPr>
          <a:xfrm>
            <a:off x="2341431" y="5925811"/>
            <a:ext cx="1177832" cy="223934"/>
          </a:xfrm>
          <a:prstGeom prst="rect">
            <a:avLst/>
          </a:prstGeom>
          <a:solidFill>
            <a:schemeClr val="tx1">
              <a:lumMod val="20000"/>
              <a:lumOff val="80000"/>
            </a:schemeClr>
          </a:solidFill>
          <a:ln w="25400" cap="flat" cmpd="sng" algn="ctr">
            <a:noFill/>
            <a:prstDash val="solid"/>
          </a:ln>
          <a:effectLst/>
        </p:spPr>
        <p:txBody>
          <a:bodyPr rtlCol="0" anchor="ctr"/>
          <a:lstStyle/>
          <a:p>
            <a:pPr algn="ctr"/>
            <a:r>
              <a:rPr lang="da-DK" sz="800" kern="0" dirty="0">
                <a:solidFill>
                  <a:sysClr val="windowText" lastClr="000000"/>
                </a:solidFill>
              </a:rPr>
              <a:t>Funktioner</a:t>
            </a:r>
          </a:p>
        </p:txBody>
      </p:sp>
      <p:cxnSp>
        <p:nvCxnSpPr>
          <p:cNvPr id="30" name="Lige pilforbindelse 101">
            <a:extLst>
              <a:ext uri="{FF2B5EF4-FFF2-40B4-BE49-F238E27FC236}">
                <a16:creationId xmlns:a16="http://schemas.microsoft.com/office/drawing/2014/main" id="{C8C460BD-C8FB-4645-AEB1-403D37A44E1A}"/>
              </a:ext>
            </a:extLst>
          </p:cNvPr>
          <p:cNvCxnSpPr>
            <a:cxnSpLocks/>
            <a:stCxn id="23" idx="3"/>
            <a:endCxn id="15" idx="1"/>
          </p:cNvCxnSpPr>
          <p:nvPr/>
        </p:nvCxnSpPr>
        <p:spPr>
          <a:xfrm>
            <a:off x="7190141" y="3443192"/>
            <a:ext cx="2877957" cy="950905"/>
          </a:xfrm>
          <a:prstGeom prst="straightConnector1">
            <a:avLst/>
          </a:prstGeom>
          <a:noFill/>
          <a:ln w="9525" cap="flat" cmpd="sng" algn="ctr">
            <a:solidFill>
              <a:schemeClr val="tx1"/>
            </a:solidFill>
            <a:prstDash val="solid"/>
            <a:tailEnd type="arrow"/>
          </a:ln>
          <a:effectLst/>
        </p:spPr>
      </p:cxnSp>
      <p:cxnSp>
        <p:nvCxnSpPr>
          <p:cNvPr id="31" name="Lige pilforbindelse 101">
            <a:extLst>
              <a:ext uri="{FF2B5EF4-FFF2-40B4-BE49-F238E27FC236}">
                <a16:creationId xmlns:a16="http://schemas.microsoft.com/office/drawing/2014/main" id="{499189E6-B1D9-4542-8179-AFFBCF56E161}"/>
              </a:ext>
            </a:extLst>
          </p:cNvPr>
          <p:cNvCxnSpPr>
            <a:cxnSpLocks/>
            <a:stCxn id="23" idx="3"/>
            <a:endCxn id="18" idx="1"/>
          </p:cNvCxnSpPr>
          <p:nvPr/>
        </p:nvCxnSpPr>
        <p:spPr>
          <a:xfrm flipV="1">
            <a:off x="7190141" y="2228566"/>
            <a:ext cx="2877956" cy="1214626"/>
          </a:xfrm>
          <a:prstGeom prst="straightConnector1">
            <a:avLst/>
          </a:prstGeom>
          <a:noFill/>
          <a:ln w="9525" cap="flat" cmpd="sng" algn="ctr">
            <a:solidFill>
              <a:schemeClr val="tx1"/>
            </a:solidFill>
            <a:prstDash val="solid"/>
            <a:tailEnd type="arrow"/>
          </a:ln>
          <a:effectLst/>
        </p:spPr>
      </p:cxnSp>
      <p:cxnSp>
        <p:nvCxnSpPr>
          <p:cNvPr id="32" name="Lige pilforbindelse 101">
            <a:extLst>
              <a:ext uri="{FF2B5EF4-FFF2-40B4-BE49-F238E27FC236}">
                <a16:creationId xmlns:a16="http://schemas.microsoft.com/office/drawing/2014/main" id="{3FBE064A-D6D2-4D44-BC4B-62D71EBF22CB}"/>
              </a:ext>
            </a:extLst>
          </p:cNvPr>
          <p:cNvCxnSpPr>
            <a:cxnSpLocks/>
            <a:stCxn id="35" idx="3"/>
            <a:endCxn id="18" idx="1"/>
          </p:cNvCxnSpPr>
          <p:nvPr/>
        </p:nvCxnSpPr>
        <p:spPr>
          <a:xfrm flipV="1">
            <a:off x="8455209" y="2228566"/>
            <a:ext cx="1612888" cy="1214626"/>
          </a:xfrm>
          <a:prstGeom prst="straightConnector1">
            <a:avLst/>
          </a:prstGeom>
          <a:noFill/>
          <a:ln w="9525" cap="flat" cmpd="sng" algn="ctr">
            <a:solidFill>
              <a:schemeClr val="tx1"/>
            </a:solidFill>
            <a:prstDash val="solid"/>
            <a:tailEnd type="arrow"/>
          </a:ln>
          <a:effectLst/>
        </p:spPr>
      </p:cxnSp>
      <p:cxnSp>
        <p:nvCxnSpPr>
          <p:cNvPr id="33" name="Lige pilforbindelse 101">
            <a:extLst>
              <a:ext uri="{FF2B5EF4-FFF2-40B4-BE49-F238E27FC236}">
                <a16:creationId xmlns:a16="http://schemas.microsoft.com/office/drawing/2014/main" id="{173EE262-6A23-4F63-AA22-C8E605DBCCFE}"/>
              </a:ext>
            </a:extLst>
          </p:cNvPr>
          <p:cNvCxnSpPr>
            <a:cxnSpLocks/>
            <a:stCxn id="35" idx="3"/>
            <a:endCxn id="15" idx="1"/>
          </p:cNvCxnSpPr>
          <p:nvPr/>
        </p:nvCxnSpPr>
        <p:spPr>
          <a:xfrm>
            <a:off x="8455209" y="3443192"/>
            <a:ext cx="1612889" cy="950905"/>
          </a:xfrm>
          <a:prstGeom prst="straightConnector1">
            <a:avLst/>
          </a:prstGeom>
          <a:noFill/>
          <a:ln w="9525" cap="flat" cmpd="sng" algn="ctr">
            <a:solidFill>
              <a:schemeClr val="tx1"/>
            </a:solidFill>
            <a:prstDash val="solid"/>
            <a:tailEnd type="arrow"/>
          </a:ln>
          <a:effectLst/>
        </p:spPr>
      </p:cxnSp>
      <p:sp>
        <p:nvSpPr>
          <p:cNvPr id="34" name="Rektangel 33">
            <a:extLst>
              <a:ext uri="{FF2B5EF4-FFF2-40B4-BE49-F238E27FC236}">
                <a16:creationId xmlns:a16="http://schemas.microsoft.com/office/drawing/2014/main" id="{51F1B5E0-0B52-4BB7-A964-0221F8A90D51}"/>
              </a:ext>
            </a:extLst>
          </p:cNvPr>
          <p:cNvSpPr/>
          <p:nvPr/>
        </p:nvSpPr>
        <p:spPr>
          <a:xfrm>
            <a:off x="8802277" y="3173867"/>
            <a:ext cx="918755" cy="538649"/>
          </a:xfrm>
          <a:prstGeom prst="rect">
            <a:avLst/>
          </a:prstGeom>
          <a:solidFill>
            <a:schemeClr val="accent6">
              <a:lumMod val="50000"/>
              <a:alpha val="50000"/>
            </a:schemeClr>
          </a:solidFill>
          <a:ln w="25400" cap="flat" cmpd="sng" algn="ctr">
            <a:noFill/>
            <a:prstDash val="solid"/>
          </a:ln>
          <a:effectLst/>
        </p:spPr>
        <p:txBody>
          <a:bodyPr rtlCol="0" anchor="ctr"/>
          <a:lstStyle/>
          <a:p>
            <a:pPr algn="ctr"/>
            <a:r>
              <a:rPr lang="da-DK" sz="800" kern="0" dirty="0"/>
              <a:t>Reducering af indlagte på intensiv</a:t>
            </a:r>
          </a:p>
        </p:txBody>
      </p:sp>
      <p:sp>
        <p:nvSpPr>
          <p:cNvPr id="35" name="Rektangel 16">
            <a:extLst>
              <a:ext uri="{FF2B5EF4-FFF2-40B4-BE49-F238E27FC236}">
                <a16:creationId xmlns:a16="http://schemas.microsoft.com/office/drawing/2014/main" id="{F37F48BB-4C68-4B4B-9F13-89A186508836}"/>
              </a:ext>
            </a:extLst>
          </p:cNvPr>
          <p:cNvSpPr/>
          <p:nvPr/>
        </p:nvSpPr>
        <p:spPr>
          <a:xfrm>
            <a:off x="7537209" y="3173867"/>
            <a:ext cx="918000" cy="538649"/>
          </a:xfrm>
          <a:prstGeom prst="rect">
            <a:avLst/>
          </a:prstGeom>
          <a:solidFill>
            <a:schemeClr val="accent6">
              <a:lumMod val="90000"/>
              <a:alpha val="75000"/>
            </a:schemeClr>
          </a:solidFill>
          <a:ln w="25400" cap="flat" cmpd="sng" algn="ctr">
            <a:noFill/>
            <a:prstDash val="solid"/>
          </a:ln>
          <a:effectLst/>
        </p:spPr>
        <p:txBody>
          <a:bodyPr rtlCol="0" anchor="ctr"/>
          <a:lstStyle/>
          <a:p>
            <a:pPr algn="ctr"/>
            <a:r>
              <a:rPr lang="da-DK" sz="800" kern="0"/>
              <a:t>Reducering af indlagte</a:t>
            </a:r>
          </a:p>
        </p:txBody>
      </p:sp>
    </p:spTree>
    <p:extLst>
      <p:ext uri="{BB962C8B-B14F-4D97-AF65-F5344CB8AC3E}">
        <p14:creationId xmlns:p14="http://schemas.microsoft.com/office/powerpoint/2010/main" val="1464327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1F9B54D-26E7-4653-83CC-751A93E09ED8}"/>
              </a:ext>
            </a:extLst>
          </p:cNvPr>
          <p:cNvSpPr>
            <a:spLocks noGrp="1"/>
          </p:cNvSpPr>
          <p:nvPr>
            <p:ph type="sldNum" sz="quarter" idx="12"/>
          </p:nvPr>
        </p:nvSpPr>
        <p:spPr/>
        <p:txBody>
          <a:bodyPr/>
          <a:lstStyle/>
          <a:p>
            <a:fld id="{ED8A48D8-8291-F24A-9DB0-B0C94D545751}" type="slidenum">
              <a:rPr lang="da-DK" noProof="0" smtClean="0"/>
              <a:t>4</a:t>
            </a:fld>
            <a:endParaRPr lang="da-DK" noProof="0"/>
          </a:p>
        </p:txBody>
      </p:sp>
      <p:sp>
        <p:nvSpPr>
          <p:cNvPr id="3" name="Title 2">
            <a:extLst>
              <a:ext uri="{FF2B5EF4-FFF2-40B4-BE49-F238E27FC236}">
                <a16:creationId xmlns:a16="http://schemas.microsoft.com/office/drawing/2014/main" id="{7B1C348E-2466-4CC3-857F-21414C3EF165}"/>
              </a:ext>
            </a:extLst>
          </p:cNvPr>
          <p:cNvSpPr>
            <a:spLocks noGrp="1"/>
          </p:cNvSpPr>
          <p:nvPr>
            <p:ph type="title"/>
          </p:nvPr>
        </p:nvSpPr>
        <p:spPr>
          <a:xfrm>
            <a:off x="457200" y="365126"/>
            <a:ext cx="10144898" cy="846729"/>
          </a:xfrm>
        </p:spPr>
        <p:txBody>
          <a:bodyPr>
            <a:normAutofit/>
          </a:bodyPr>
          <a:lstStyle/>
          <a:p>
            <a:r>
              <a:rPr lang="da-DK" sz="2400" dirty="0"/>
              <a:t>Eksempel: Business casen og gevinstoverblikket for Corona</a:t>
            </a:r>
          </a:p>
        </p:txBody>
      </p:sp>
      <p:sp>
        <p:nvSpPr>
          <p:cNvPr id="4" name="Rektangel 8">
            <a:extLst>
              <a:ext uri="{FF2B5EF4-FFF2-40B4-BE49-F238E27FC236}">
                <a16:creationId xmlns:a16="http://schemas.microsoft.com/office/drawing/2014/main" id="{74A75E67-FA1F-4122-B27D-84FA540741D0}"/>
              </a:ext>
            </a:extLst>
          </p:cNvPr>
          <p:cNvSpPr/>
          <p:nvPr/>
        </p:nvSpPr>
        <p:spPr>
          <a:xfrm>
            <a:off x="3608929" y="5925811"/>
            <a:ext cx="1177832" cy="223934"/>
          </a:xfrm>
          <a:prstGeom prst="rect">
            <a:avLst/>
          </a:prstGeom>
          <a:solidFill>
            <a:srgbClr val="FFE600"/>
          </a:solidFill>
          <a:ln w="25400" cap="flat" cmpd="sng" algn="ctr">
            <a:noFill/>
            <a:prstDash val="solid"/>
          </a:ln>
          <a:effectLst/>
        </p:spPr>
        <p:txBody>
          <a:bodyPr rtlCol="0" anchor="ctr"/>
          <a:lstStyle/>
          <a:p>
            <a:pPr algn="ctr"/>
            <a:r>
              <a:rPr lang="da-DK" sz="800" kern="0" dirty="0"/>
              <a:t>Ændring</a:t>
            </a:r>
          </a:p>
        </p:txBody>
      </p:sp>
      <p:sp>
        <p:nvSpPr>
          <p:cNvPr id="5" name="Rektangel 4">
            <a:extLst>
              <a:ext uri="{FF2B5EF4-FFF2-40B4-BE49-F238E27FC236}">
                <a16:creationId xmlns:a16="http://schemas.microsoft.com/office/drawing/2014/main" id="{2EE5DCC4-99B6-4CA1-9800-32B9C349FB25}"/>
              </a:ext>
            </a:extLst>
          </p:cNvPr>
          <p:cNvSpPr/>
          <p:nvPr/>
        </p:nvSpPr>
        <p:spPr>
          <a:xfrm>
            <a:off x="2476937" y="3173868"/>
            <a:ext cx="918000" cy="538649"/>
          </a:xfrm>
          <a:prstGeom prst="rect">
            <a:avLst/>
          </a:prstGeom>
          <a:solidFill>
            <a:schemeClr val="tx1">
              <a:lumMod val="20000"/>
              <a:lumOff val="80000"/>
            </a:schemeClr>
          </a:solidFill>
          <a:ln w="25400" cap="flat" cmpd="sng" algn="ctr">
            <a:noFill/>
            <a:prstDash val="solid"/>
          </a:ln>
          <a:effectLst/>
        </p:spPr>
        <p:txBody>
          <a:bodyPr rtlCol="0" anchor="ctr"/>
          <a:lstStyle/>
          <a:p>
            <a:pPr algn="ctr"/>
            <a:r>
              <a:rPr lang="da-DK" sz="800" kern="0" dirty="0">
                <a:solidFill>
                  <a:sysClr val="windowText" lastClr="000000"/>
                </a:solidFill>
              </a:rPr>
              <a:t>Reducer samkvem</a:t>
            </a:r>
          </a:p>
        </p:txBody>
      </p:sp>
      <p:sp>
        <p:nvSpPr>
          <p:cNvPr id="6" name="Ellipse 5">
            <a:extLst>
              <a:ext uri="{FF2B5EF4-FFF2-40B4-BE49-F238E27FC236}">
                <a16:creationId xmlns:a16="http://schemas.microsoft.com/office/drawing/2014/main" id="{8D4CAA3A-7301-426D-A55E-D6BC2A6EF7C4}"/>
              </a:ext>
            </a:extLst>
          </p:cNvPr>
          <p:cNvSpPr/>
          <p:nvPr/>
        </p:nvSpPr>
        <p:spPr>
          <a:xfrm>
            <a:off x="1193765" y="3012562"/>
            <a:ext cx="936104" cy="864096"/>
          </a:xfrm>
          <a:prstGeom prst="ellipse">
            <a:avLst/>
          </a:prstGeom>
          <a:solidFill>
            <a:schemeClr val="bg1">
              <a:lumMod val="50000"/>
            </a:schemeClr>
          </a:solidFill>
          <a:ln w="25400" cap="flat" cmpd="sng" algn="ctr">
            <a:noFill/>
            <a:prstDash val="solid"/>
          </a:ln>
          <a:effectLst/>
        </p:spPr>
        <p:txBody>
          <a:bodyPr rtlCol="0" anchor="ctr"/>
          <a:lstStyle/>
          <a:p>
            <a:pPr algn="ctr"/>
            <a:r>
              <a:rPr lang="da-DK" sz="800" kern="0" dirty="0"/>
              <a:t>Regler</a:t>
            </a:r>
          </a:p>
        </p:txBody>
      </p:sp>
      <p:cxnSp>
        <p:nvCxnSpPr>
          <p:cNvPr id="7" name="Lige pilforbindelse 6">
            <a:extLst>
              <a:ext uri="{FF2B5EF4-FFF2-40B4-BE49-F238E27FC236}">
                <a16:creationId xmlns:a16="http://schemas.microsoft.com/office/drawing/2014/main" id="{5D28AC70-77DB-449A-A449-B06595B14C6D}"/>
              </a:ext>
            </a:extLst>
          </p:cNvPr>
          <p:cNvCxnSpPr>
            <a:stCxn id="6" idx="6"/>
            <a:endCxn id="5" idx="1"/>
          </p:cNvCxnSpPr>
          <p:nvPr/>
        </p:nvCxnSpPr>
        <p:spPr>
          <a:xfrm flipV="1">
            <a:off x="2129869" y="3443193"/>
            <a:ext cx="347068" cy="1417"/>
          </a:xfrm>
          <a:prstGeom prst="straightConnector1">
            <a:avLst/>
          </a:prstGeom>
          <a:noFill/>
          <a:ln w="9525" cap="flat" cmpd="sng" algn="ctr">
            <a:solidFill>
              <a:schemeClr val="tx1"/>
            </a:solidFill>
            <a:prstDash val="solid"/>
            <a:tailEnd type="arrow"/>
          </a:ln>
          <a:effectLst/>
        </p:spPr>
      </p:cxnSp>
      <p:sp>
        <p:nvSpPr>
          <p:cNvPr id="8" name="Rektangel 7">
            <a:extLst>
              <a:ext uri="{FF2B5EF4-FFF2-40B4-BE49-F238E27FC236}">
                <a16:creationId xmlns:a16="http://schemas.microsoft.com/office/drawing/2014/main" id="{B5DCC351-DB01-447B-BC8D-8447A8D90D6D}"/>
              </a:ext>
            </a:extLst>
          </p:cNvPr>
          <p:cNvSpPr/>
          <p:nvPr/>
        </p:nvSpPr>
        <p:spPr>
          <a:xfrm>
            <a:off x="3742005" y="2510455"/>
            <a:ext cx="918000" cy="538649"/>
          </a:xfrm>
          <a:prstGeom prst="rect">
            <a:avLst/>
          </a:prstGeom>
          <a:solidFill>
            <a:srgbClr val="FFE600"/>
          </a:solidFill>
          <a:ln w="25400" cap="flat" cmpd="sng" algn="ctr">
            <a:noFill/>
            <a:prstDash val="solid"/>
          </a:ln>
          <a:effectLst/>
        </p:spPr>
        <p:txBody>
          <a:bodyPr rtlCol="0" anchor="ctr"/>
          <a:lstStyle/>
          <a:p>
            <a:pPr algn="ctr"/>
            <a:r>
              <a:rPr lang="da-DK" sz="800" kern="0"/>
              <a:t>Folk bliver hjemme</a:t>
            </a:r>
          </a:p>
        </p:txBody>
      </p:sp>
      <p:cxnSp>
        <p:nvCxnSpPr>
          <p:cNvPr id="9" name="Lige pilforbindelse 8">
            <a:extLst>
              <a:ext uri="{FF2B5EF4-FFF2-40B4-BE49-F238E27FC236}">
                <a16:creationId xmlns:a16="http://schemas.microsoft.com/office/drawing/2014/main" id="{7251C3C6-7E24-481D-A8BD-8BDBB66DC3FB}"/>
              </a:ext>
            </a:extLst>
          </p:cNvPr>
          <p:cNvCxnSpPr>
            <a:stCxn id="5" idx="3"/>
            <a:endCxn id="8" idx="1"/>
          </p:cNvCxnSpPr>
          <p:nvPr/>
        </p:nvCxnSpPr>
        <p:spPr>
          <a:xfrm flipV="1">
            <a:off x="3394937" y="2779780"/>
            <a:ext cx="347068" cy="663413"/>
          </a:xfrm>
          <a:prstGeom prst="straightConnector1">
            <a:avLst/>
          </a:prstGeom>
          <a:noFill/>
          <a:ln w="9525" cap="flat" cmpd="sng" algn="ctr">
            <a:solidFill>
              <a:schemeClr val="tx1"/>
            </a:solidFill>
            <a:prstDash val="solid"/>
            <a:tailEnd type="arrow"/>
          </a:ln>
          <a:effectLst/>
        </p:spPr>
      </p:cxnSp>
      <p:cxnSp>
        <p:nvCxnSpPr>
          <p:cNvPr id="10" name="Lige pilforbindelse 9">
            <a:extLst>
              <a:ext uri="{FF2B5EF4-FFF2-40B4-BE49-F238E27FC236}">
                <a16:creationId xmlns:a16="http://schemas.microsoft.com/office/drawing/2014/main" id="{47209340-1809-4CD0-BF24-8717FC24EA11}"/>
              </a:ext>
            </a:extLst>
          </p:cNvPr>
          <p:cNvCxnSpPr>
            <a:cxnSpLocks/>
            <a:stCxn id="8" idx="3"/>
            <a:endCxn id="13" idx="1"/>
          </p:cNvCxnSpPr>
          <p:nvPr/>
        </p:nvCxnSpPr>
        <p:spPr>
          <a:xfrm>
            <a:off x="4660005" y="2779780"/>
            <a:ext cx="347068" cy="663412"/>
          </a:xfrm>
          <a:prstGeom prst="straightConnector1">
            <a:avLst/>
          </a:prstGeom>
          <a:noFill/>
          <a:ln w="9525" cap="flat" cmpd="sng" algn="ctr">
            <a:solidFill>
              <a:schemeClr val="tx1"/>
            </a:solidFill>
            <a:prstDash val="solid"/>
            <a:tailEnd type="arrow"/>
          </a:ln>
          <a:effectLst/>
        </p:spPr>
      </p:cxnSp>
      <p:sp>
        <p:nvSpPr>
          <p:cNvPr id="11" name="Rektangel 10">
            <a:extLst>
              <a:ext uri="{FF2B5EF4-FFF2-40B4-BE49-F238E27FC236}">
                <a16:creationId xmlns:a16="http://schemas.microsoft.com/office/drawing/2014/main" id="{2BCF8338-5296-46D6-A5C0-216BDB101D9D}"/>
              </a:ext>
            </a:extLst>
          </p:cNvPr>
          <p:cNvSpPr/>
          <p:nvPr/>
        </p:nvSpPr>
        <p:spPr>
          <a:xfrm>
            <a:off x="10068099" y="3179470"/>
            <a:ext cx="1177832" cy="538649"/>
          </a:xfrm>
          <a:prstGeom prst="rect">
            <a:avLst/>
          </a:prstGeom>
          <a:solidFill>
            <a:schemeClr val="accent2"/>
          </a:solidFill>
          <a:ln w="25400" cap="flat" cmpd="sng" algn="ctr">
            <a:noFill/>
            <a:prstDash val="solid"/>
          </a:ln>
          <a:effectLst/>
        </p:spPr>
        <p:txBody>
          <a:bodyPr rtlCol="0" anchor="ctr"/>
          <a:lstStyle/>
          <a:p>
            <a:pPr algn="ctr"/>
            <a:r>
              <a:rPr lang="da-DK" sz="800" kern="0">
                <a:solidFill>
                  <a:schemeClr val="bg1"/>
                </a:solidFill>
              </a:rPr>
              <a:t>Vores sundhedssystem bryder ikke sammen</a:t>
            </a:r>
          </a:p>
        </p:txBody>
      </p:sp>
      <p:cxnSp>
        <p:nvCxnSpPr>
          <p:cNvPr id="12" name="Lige pilforbindelse 11">
            <a:extLst>
              <a:ext uri="{FF2B5EF4-FFF2-40B4-BE49-F238E27FC236}">
                <a16:creationId xmlns:a16="http://schemas.microsoft.com/office/drawing/2014/main" id="{FEA4EEC7-65CD-491A-8DB7-28B74AC01202}"/>
              </a:ext>
            </a:extLst>
          </p:cNvPr>
          <p:cNvCxnSpPr>
            <a:cxnSpLocks/>
            <a:stCxn id="34" idx="3"/>
            <a:endCxn id="11" idx="1"/>
          </p:cNvCxnSpPr>
          <p:nvPr/>
        </p:nvCxnSpPr>
        <p:spPr>
          <a:xfrm>
            <a:off x="9721032" y="3443192"/>
            <a:ext cx="347067" cy="5603"/>
          </a:xfrm>
          <a:prstGeom prst="straightConnector1">
            <a:avLst/>
          </a:prstGeom>
          <a:noFill/>
          <a:ln w="9525" cap="flat" cmpd="sng" algn="ctr">
            <a:solidFill>
              <a:schemeClr val="tx1"/>
            </a:solidFill>
            <a:prstDash val="solid"/>
            <a:tailEnd type="arrow"/>
          </a:ln>
          <a:effectLst/>
        </p:spPr>
      </p:cxnSp>
      <p:sp>
        <p:nvSpPr>
          <p:cNvPr id="13" name="Rektangel 12">
            <a:extLst>
              <a:ext uri="{FF2B5EF4-FFF2-40B4-BE49-F238E27FC236}">
                <a16:creationId xmlns:a16="http://schemas.microsoft.com/office/drawing/2014/main" id="{0FE39ED2-EC25-416F-918B-57F27D635357}"/>
              </a:ext>
            </a:extLst>
          </p:cNvPr>
          <p:cNvSpPr/>
          <p:nvPr/>
        </p:nvSpPr>
        <p:spPr>
          <a:xfrm>
            <a:off x="5007073" y="3173867"/>
            <a:ext cx="918000" cy="538649"/>
          </a:xfrm>
          <a:prstGeom prst="rect">
            <a:avLst/>
          </a:prstGeom>
          <a:solidFill>
            <a:schemeClr val="accent6">
              <a:lumMod val="90000"/>
              <a:alpha val="75000"/>
            </a:schemeClr>
          </a:solidFill>
          <a:ln w="25400" cap="flat" cmpd="sng" algn="ctr">
            <a:noFill/>
            <a:prstDash val="solid"/>
          </a:ln>
          <a:effectLst/>
        </p:spPr>
        <p:txBody>
          <a:bodyPr rtlCol="0" anchor="ctr"/>
          <a:lstStyle/>
          <a:p>
            <a:pPr algn="ctr"/>
            <a:r>
              <a:rPr lang="da-DK" sz="800" kern="0"/>
              <a:t>Vi stopper smittekæderne</a:t>
            </a:r>
          </a:p>
        </p:txBody>
      </p:sp>
      <p:cxnSp>
        <p:nvCxnSpPr>
          <p:cNvPr id="14" name="Lige pilforbindelse 13">
            <a:extLst>
              <a:ext uri="{FF2B5EF4-FFF2-40B4-BE49-F238E27FC236}">
                <a16:creationId xmlns:a16="http://schemas.microsoft.com/office/drawing/2014/main" id="{85583B91-28BB-446E-B281-C4D058B80BB5}"/>
              </a:ext>
            </a:extLst>
          </p:cNvPr>
          <p:cNvCxnSpPr>
            <a:stCxn id="13" idx="3"/>
            <a:endCxn id="23" idx="1"/>
          </p:cNvCxnSpPr>
          <p:nvPr/>
        </p:nvCxnSpPr>
        <p:spPr>
          <a:xfrm>
            <a:off x="5925073" y="3443192"/>
            <a:ext cx="347068" cy="0"/>
          </a:xfrm>
          <a:prstGeom prst="straightConnector1">
            <a:avLst/>
          </a:prstGeom>
          <a:noFill/>
          <a:ln w="9525" cap="flat" cmpd="sng" algn="ctr">
            <a:solidFill>
              <a:schemeClr val="tx1"/>
            </a:solidFill>
            <a:prstDash val="solid"/>
            <a:tailEnd type="arrow"/>
          </a:ln>
          <a:effectLst/>
        </p:spPr>
      </p:cxnSp>
      <p:sp>
        <p:nvSpPr>
          <p:cNvPr id="15" name="Rektangel 26">
            <a:extLst>
              <a:ext uri="{FF2B5EF4-FFF2-40B4-BE49-F238E27FC236}">
                <a16:creationId xmlns:a16="http://schemas.microsoft.com/office/drawing/2014/main" id="{9CD18B4C-689C-4A01-BEEC-45C06A0842F3}"/>
              </a:ext>
            </a:extLst>
          </p:cNvPr>
          <p:cNvSpPr/>
          <p:nvPr/>
        </p:nvSpPr>
        <p:spPr>
          <a:xfrm>
            <a:off x="10068098" y="4124772"/>
            <a:ext cx="1177832" cy="538649"/>
          </a:xfrm>
          <a:prstGeom prst="rect">
            <a:avLst/>
          </a:prstGeom>
          <a:solidFill>
            <a:schemeClr val="accent2"/>
          </a:solidFill>
          <a:ln w="25400" cap="flat" cmpd="sng" algn="ctr">
            <a:noFill/>
            <a:prstDash val="solid"/>
          </a:ln>
          <a:effectLst/>
        </p:spPr>
        <p:txBody>
          <a:bodyPr rtlCol="0" anchor="ctr"/>
          <a:lstStyle/>
          <a:p>
            <a:pPr algn="ctr"/>
            <a:r>
              <a:rPr lang="da-DK" sz="800" kern="0" dirty="0">
                <a:solidFill>
                  <a:schemeClr val="bg1"/>
                </a:solidFill>
              </a:rPr>
              <a:t>Vi forsøger at reducere den økonomiske rutsjetur </a:t>
            </a:r>
          </a:p>
        </p:txBody>
      </p:sp>
      <p:sp>
        <p:nvSpPr>
          <p:cNvPr id="16" name="Rektangel 15">
            <a:extLst>
              <a:ext uri="{FF2B5EF4-FFF2-40B4-BE49-F238E27FC236}">
                <a16:creationId xmlns:a16="http://schemas.microsoft.com/office/drawing/2014/main" id="{BCFC3C39-C9FB-4C82-A042-341E57CDF6B5}"/>
              </a:ext>
            </a:extLst>
          </p:cNvPr>
          <p:cNvSpPr/>
          <p:nvPr/>
        </p:nvSpPr>
        <p:spPr>
          <a:xfrm>
            <a:off x="3742005" y="3911874"/>
            <a:ext cx="918000" cy="538649"/>
          </a:xfrm>
          <a:prstGeom prst="rect">
            <a:avLst/>
          </a:prstGeom>
          <a:solidFill>
            <a:srgbClr val="FFE600"/>
          </a:solidFill>
          <a:ln w="25400" cap="flat" cmpd="sng" algn="ctr">
            <a:noFill/>
            <a:prstDash val="solid"/>
          </a:ln>
          <a:effectLst/>
        </p:spPr>
        <p:txBody>
          <a:bodyPr rtlCol="0" anchor="ctr"/>
          <a:lstStyle/>
          <a:p>
            <a:pPr algn="ctr"/>
            <a:r>
              <a:rPr lang="da-DK" sz="800" kern="0"/>
              <a:t>Når man er ude, så holdes der afstand</a:t>
            </a:r>
          </a:p>
        </p:txBody>
      </p:sp>
      <p:cxnSp>
        <p:nvCxnSpPr>
          <p:cNvPr id="17" name="Lige pilforbindelse 20">
            <a:extLst>
              <a:ext uri="{FF2B5EF4-FFF2-40B4-BE49-F238E27FC236}">
                <a16:creationId xmlns:a16="http://schemas.microsoft.com/office/drawing/2014/main" id="{7891C3CB-D485-4473-AFCE-DAAF6F3D3E18}"/>
              </a:ext>
            </a:extLst>
          </p:cNvPr>
          <p:cNvCxnSpPr>
            <a:stCxn id="5" idx="3"/>
            <a:endCxn id="16" idx="1"/>
          </p:cNvCxnSpPr>
          <p:nvPr/>
        </p:nvCxnSpPr>
        <p:spPr>
          <a:xfrm>
            <a:off x="3394937" y="3443193"/>
            <a:ext cx="347068" cy="738006"/>
          </a:xfrm>
          <a:prstGeom prst="straightConnector1">
            <a:avLst/>
          </a:prstGeom>
          <a:noFill/>
          <a:ln w="9525" cap="flat" cmpd="sng" algn="ctr">
            <a:solidFill>
              <a:schemeClr val="tx1"/>
            </a:solidFill>
            <a:prstDash val="solid"/>
            <a:tailEnd type="arrow"/>
          </a:ln>
          <a:effectLst/>
        </p:spPr>
      </p:cxnSp>
      <p:sp>
        <p:nvSpPr>
          <p:cNvPr id="18" name="Rektangel 17">
            <a:extLst>
              <a:ext uri="{FF2B5EF4-FFF2-40B4-BE49-F238E27FC236}">
                <a16:creationId xmlns:a16="http://schemas.microsoft.com/office/drawing/2014/main" id="{391371B0-99CF-4B2A-9ECB-E6C2A87A6F2B}"/>
              </a:ext>
            </a:extLst>
          </p:cNvPr>
          <p:cNvSpPr/>
          <p:nvPr/>
        </p:nvSpPr>
        <p:spPr>
          <a:xfrm>
            <a:off x="10068097" y="1959241"/>
            <a:ext cx="1177832" cy="538649"/>
          </a:xfrm>
          <a:prstGeom prst="rect">
            <a:avLst/>
          </a:prstGeom>
          <a:solidFill>
            <a:schemeClr val="accent2"/>
          </a:solidFill>
          <a:ln w="25400" cap="flat" cmpd="sng" algn="ctr">
            <a:noFill/>
            <a:prstDash val="solid"/>
          </a:ln>
          <a:effectLst/>
        </p:spPr>
        <p:txBody>
          <a:bodyPr rtlCol="0" anchor="ctr"/>
          <a:lstStyle/>
          <a:p>
            <a:pPr algn="ctr"/>
            <a:r>
              <a:rPr lang="da-DK" sz="800" kern="0" dirty="0">
                <a:solidFill>
                  <a:schemeClr val="bg1"/>
                </a:solidFill>
              </a:rPr>
              <a:t>Reducering af dødsfald</a:t>
            </a:r>
          </a:p>
        </p:txBody>
      </p:sp>
      <p:cxnSp>
        <p:nvCxnSpPr>
          <p:cNvPr id="19" name="Lige pilforbindelse 101">
            <a:extLst>
              <a:ext uri="{FF2B5EF4-FFF2-40B4-BE49-F238E27FC236}">
                <a16:creationId xmlns:a16="http://schemas.microsoft.com/office/drawing/2014/main" id="{4F0A8FF4-5AFE-4A9B-B0B3-A481CA0CA4FE}"/>
              </a:ext>
            </a:extLst>
          </p:cNvPr>
          <p:cNvCxnSpPr>
            <a:stCxn id="16" idx="3"/>
            <a:endCxn id="13" idx="1"/>
          </p:cNvCxnSpPr>
          <p:nvPr/>
        </p:nvCxnSpPr>
        <p:spPr>
          <a:xfrm flipV="1">
            <a:off x="4660005" y="3443192"/>
            <a:ext cx="347068" cy="738007"/>
          </a:xfrm>
          <a:prstGeom prst="straightConnector1">
            <a:avLst/>
          </a:prstGeom>
          <a:noFill/>
          <a:ln w="9525" cap="flat" cmpd="sng" algn="ctr">
            <a:solidFill>
              <a:schemeClr val="tx1"/>
            </a:solidFill>
            <a:prstDash val="solid"/>
            <a:tailEnd type="arrow"/>
          </a:ln>
          <a:effectLst/>
        </p:spPr>
      </p:cxnSp>
      <p:cxnSp>
        <p:nvCxnSpPr>
          <p:cNvPr id="20" name="Lige pilforbindelse 29">
            <a:extLst>
              <a:ext uri="{FF2B5EF4-FFF2-40B4-BE49-F238E27FC236}">
                <a16:creationId xmlns:a16="http://schemas.microsoft.com/office/drawing/2014/main" id="{3CB98C84-C35D-4501-8068-16CDC835DA95}"/>
              </a:ext>
            </a:extLst>
          </p:cNvPr>
          <p:cNvCxnSpPr>
            <a:cxnSpLocks/>
            <a:stCxn id="34" idx="3"/>
            <a:endCxn id="18" idx="1"/>
          </p:cNvCxnSpPr>
          <p:nvPr/>
        </p:nvCxnSpPr>
        <p:spPr>
          <a:xfrm flipV="1">
            <a:off x="9721032" y="2228566"/>
            <a:ext cx="347065" cy="1214626"/>
          </a:xfrm>
          <a:prstGeom prst="straightConnector1">
            <a:avLst/>
          </a:prstGeom>
          <a:noFill/>
          <a:ln w="9525" cap="flat" cmpd="sng" algn="ctr">
            <a:solidFill>
              <a:schemeClr val="tx1"/>
            </a:solidFill>
            <a:prstDash val="solid"/>
            <a:tailEnd type="arrow"/>
          </a:ln>
          <a:effectLst/>
        </p:spPr>
      </p:cxnSp>
      <p:cxnSp>
        <p:nvCxnSpPr>
          <p:cNvPr id="21" name="Lige pilforbindelse 29">
            <a:extLst>
              <a:ext uri="{FF2B5EF4-FFF2-40B4-BE49-F238E27FC236}">
                <a16:creationId xmlns:a16="http://schemas.microsoft.com/office/drawing/2014/main" id="{DBE402AB-C849-4D7A-B9EC-331522AA0F6A}"/>
              </a:ext>
            </a:extLst>
          </p:cNvPr>
          <p:cNvCxnSpPr>
            <a:cxnSpLocks/>
            <a:stCxn id="35" idx="3"/>
            <a:endCxn id="34" idx="1"/>
          </p:cNvCxnSpPr>
          <p:nvPr/>
        </p:nvCxnSpPr>
        <p:spPr>
          <a:xfrm>
            <a:off x="8455209" y="3443192"/>
            <a:ext cx="347068" cy="0"/>
          </a:xfrm>
          <a:prstGeom prst="straightConnector1">
            <a:avLst/>
          </a:prstGeom>
          <a:noFill/>
          <a:ln w="9525" cap="flat" cmpd="sng" algn="ctr">
            <a:solidFill>
              <a:schemeClr val="tx1"/>
            </a:solidFill>
            <a:prstDash val="solid"/>
            <a:tailEnd type="arrow"/>
          </a:ln>
          <a:effectLst/>
        </p:spPr>
      </p:cxnSp>
      <p:cxnSp>
        <p:nvCxnSpPr>
          <p:cNvPr id="22" name="Lige pilforbindelse 101">
            <a:extLst>
              <a:ext uri="{FF2B5EF4-FFF2-40B4-BE49-F238E27FC236}">
                <a16:creationId xmlns:a16="http://schemas.microsoft.com/office/drawing/2014/main" id="{69BE4FCD-74EC-444F-882B-BB18669B9A26}"/>
              </a:ext>
            </a:extLst>
          </p:cNvPr>
          <p:cNvCxnSpPr>
            <a:cxnSpLocks/>
            <a:stCxn id="34" idx="3"/>
            <a:endCxn id="15" idx="1"/>
          </p:cNvCxnSpPr>
          <p:nvPr/>
        </p:nvCxnSpPr>
        <p:spPr>
          <a:xfrm>
            <a:off x="9721032" y="3443192"/>
            <a:ext cx="347066" cy="950905"/>
          </a:xfrm>
          <a:prstGeom prst="straightConnector1">
            <a:avLst/>
          </a:prstGeom>
          <a:noFill/>
          <a:ln w="9525" cap="flat" cmpd="sng" algn="ctr">
            <a:solidFill>
              <a:schemeClr val="tx1"/>
            </a:solidFill>
            <a:prstDash val="solid"/>
            <a:tailEnd type="arrow"/>
          </a:ln>
          <a:effectLst/>
        </p:spPr>
      </p:cxnSp>
      <p:sp>
        <p:nvSpPr>
          <p:cNvPr id="23" name="Rektangel 42">
            <a:extLst>
              <a:ext uri="{FF2B5EF4-FFF2-40B4-BE49-F238E27FC236}">
                <a16:creationId xmlns:a16="http://schemas.microsoft.com/office/drawing/2014/main" id="{CBF84C14-49C6-4F73-984F-FC43A2CE7A1D}"/>
              </a:ext>
            </a:extLst>
          </p:cNvPr>
          <p:cNvSpPr/>
          <p:nvPr/>
        </p:nvSpPr>
        <p:spPr>
          <a:xfrm>
            <a:off x="6272141" y="3173867"/>
            <a:ext cx="918000" cy="538649"/>
          </a:xfrm>
          <a:prstGeom prst="rect">
            <a:avLst/>
          </a:prstGeom>
          <a:solidFill>
            <a:schemeClr val="accent6">
              <a:lumMod val="90000"/>
              <a:alpha val="75000"/>
            </a:schemeClr>
          </a:solidFill>
          <a:ln w="25400" cap="flat" cmpd="sng" algn="ctr">
            <a:noFill/>
            <a:prstDash val="solid"/>
          </a:ln>
          <a:effectLst/>
        </p:spPr>
        <p:txBody>
          <a:bodyPr rtlCol="0" anchor="ctr"/>
          <a:lstStyle/>
          <a:p>
            <a:pPr algn="ctr"/>
            <a:r>
              <a:rPr lang="da-DK" sz="800" kern="0" dirty="0"/>
              <a:t>Reducering af smittede</a:t>
            </a:r>
          </a:p>
        </p:txBody>
      </p:sp>
      <p:cxnSp>
        <p:nvCxnSpPr>
          <p:cNvPr id="24" name="Lige pilforbindelse 29">
            <a:extLst>
              <a:ext uri="{FF2B5EF4-FFF2-40B4-BE49-F238E27FC236}">
                <a16:creationId xmlns:a16="http://schemas.microsoft.com/office/drawing/2014/main" id="{AC3F723C-50FA-4B4D-9964-C0E202899708}"/>
              </a:ext>
            </a:extLst>
          </p:cNvPr>
          <p:cNvCxnSpPr>
            <a:cxnSpLocks/>
            <a:stCxn id="23" idx="3"/>
            <a:endCxn id="35" idx="1"/>
          </p:cNvCxnSpPr>
          <p:nvPr/>
        </p:nvCxnSpPr>
        <p:spPr>
          <a:xfrm>
            <a:off x="7190141" y="3443192"/>
            <a:ext cx="347068" cy="0"/>
          </a:xfrm>
          <a:prstGeom prst="straightConnector1">
            <a:avLst/>
          </a:prstGeom>
          <a:noFill/>
          <a:ln w="9525" cap="flat" cmpd="sng" algn="ctr">
            <a:solidFill>
              <a:schemeClr val="tx1"/>
            </a:solidFill>
            <a:prstDash val="solid"/>
            <a:tailEnd type="arrow"/>
          </a:ln>
          <a:effectLst/>
        </p:spPr>
      </p:cxnSp>
      <p:sp>
        <p:nvSpPr>
          <p:cNvPr id="25" name="Rektangel 4">
            <a:extLst>
              <a:ext uri="{FF2B5EF4-FFF2-40B4-BE49-F238E27FC236}">
                <a16:creationId xmlns:a16="http://schemas.microsoft.com/office/drawing/2014/main" id="{F64F5096-B1DD-4E48-9105-74BB14C49448}"/>
              </a:ext>
            </a:extLst>
          </p:cNvPr>
          <p:cNvSpPr/>
          <p:nvPr/>
        </p:nvSpPr>
        <p:spPr>
          <a:xfrm>
            <a:off x="10068097" y="5920802"/>
            <a:ext cx="1177832" cy="223934"/>
          </a:xfrm>
          <a:prstGeom prst="rect">
            <a:avLst/>
          </a:prstGeom>
          <a:solidFill>
            <a:schemeClr val="accent2"/>
          </a:solidFill>
          <a:ln w="25400" cap="flat" cmpd="sng" algn="ctr">
            <a:noFill/>
            <a:prstDash val="solid"/>
          </a:ln>
          <a:effectLst/>
        </p:spPr>
        <p:txBody>
          <a:bodyPr rtlCol="0" anchor="ctr"/>
          <a:lstStyle/>
          <a:p>
            <a:pPr algn="ctr"/>
            <a:r>
              <a:rPr lang="da-DK" sz="800" kern="0" dirty="0">
                <a:solidFill>
                  <a:schemeClr val="bg1"/>
                </a:solidFill>
              </a:rPr>
              <a:t>Mål</a:t>
            </a:r>
          </a:p>
        </p:txBody>
      </p:sp>
      <p:sp>
        <p:nvSpPr>
          <p:cNvPr id="26" name="Rektangel 6">
            <a:extLst>
              <a:ext uri="{FF2B5EF4-FFF2-40B4-BE49-F238E27FC236}">
                <a16:creationId xmlns:a16="http://schemas.microsoft.com/office/drawing/2014/main" id="{1841860F-8632-4244-BD8F-BB1AB4624A55}"/>
              </a:ext>
            </a:extLst>
          </p:cNvPr>
          <p:cNvSpPr/>
          <p:nvPr/>
        </p:nvSpPr>
        <p:spPr>
          <a:xfrm>
            <a:off x="8672737" y="5920802"/>
            <a:ext cx="1177832" cy="223934"/>
          </a:xfrm>
          <a:prstGeom prst="rect">
            <a:avLst/>
          </a:prstGeom>
          <a:solidFill>
            <a:schemeClr val="accent6">
              <a:lumMod val="50000"/>
              <a:alpha val="50000"/>
            </a:schemeClr>
          </a:solidFill>
          <a:ln w="25400" cap="flat" cmpd="sng" algn="ctr">
            <a:noFill/>
            <a:prstDash val="solid"/>
          </a:ln>
          <a:effectLst/>
        </p:spPr>
        <p:txBody>
          <a:bodyPr rtlCol="0" anchor="ctr"/>
          <a:lstStyle/>
          <a:p>
            <a:pPr algn="ctr"/>
            <a:r>
              <a:rPr lang="da-DK" sz="800" kern="0" dirty="0"/>
              <a:t>Hovedgevinst</a:t>
            </a:r>
          </a:p>
        </p:txBody>
      </p:sp>
      <p:sp>
        <p:nvSpPr>
          <p:cNvPr id="27" name="Rektangel 7">
            <a:extLst>
              <a:ext uri="{FF2B5EF4-FFF2-40B4-BE49-F238E27FC236}">
                <a16:creationId xmlns:a16="http://schemas.microsoft.com/office/drawing/2014/main" id="{10B98824-C069-4D51-B869-D0B5B38B32C5}"/>
              </a:ext>
            </a:extLst>
          </p:cNvPr>
          <p:cNvSpPr/>
          <p:nvPr/>
        </p:nvSpPr>
        <p:spPr>
          <a:xfrm>
            <a:off x="6428137" y="5925811"/>
            <a:ext cx="1177832" cy="223934"/>
          </a:xfrm>
          <a:prstGeom prst="rect">
            <a:avLst/>
          </a:prstGeom>
          <a:solidFill>
            <a:schemeClr val="accent6">
              <a:lumMod val="90000"/>
              <a:alpha val="75000"/>
            </a:schemeClr>
          </a:solidFill>
          <a:ln w="25400" cap="flat" cmpd="sng" algn="ctr">
            <a:noFill/>
            <a:prstDash val="solid"/>
          </a:ln>
          <a:effectLst/>
        </p:spPr>
        <p:txBody>
          <a:bodyPr rtlCol="0" anchor="ctr"/>
          <a:lstStyle/>
          <a:p>
            <a:pPr algn="ctr"/>
            <a:r>
              <a:rPr lang="da-DK" sz="800" kern="0" dirty="0"/>
              <a:t>Gevinst</a:t>
            </a:r>
          </a:p>
        </p:txBody>
      </p:sp>
      <p:sp>
        <p:nvSpPr>
          <p:cNvPr id="28" name="Rektangel 10">
            <a:extLst>
              <a:ext uri="{FF2B5EF4-FFF2-40B4-BE49-F238E27FC236}">
                <a16:creationId xmlns:a16="http://schemas.microsoft.com/office/drawing/2014/main" id="{57CAAF15-330E-48B0-BE2E-1C9431B9298F}"/>
              </a:ext>
            </a:extLst>
          </p:cNvPr>
          <p:cNvSpPr/>
          <p:nvPr/>
        </p:nvSpPr>
        <p:spPr>
          <a:xfrm>
            <a:off x="1073933" y="5920802"/>
            <a:ext cx="1177832" cy="223934"/>
          </a:xfrm>
          <a:prstGeom prst="rect">
            <a:avLst/>
          </a:prstGeom>
          <a:solidFill>
            <a:schemeClr val="bg1">
              <a:lumMod val="50000"/>
            </a:schemeClr>
          </a:solidFill>
          <a:ln w="25400" cap="flat" cmpd="sng" algn="ctr">
            <a:noFill/>
            <a:prstDash val="solid"/>
          </a:ln>
          <a:effectLst/>
        </p:spPr>
        <p:txBody>
          <a:bodyPr rtlCol="0" anchor="ctr"/>
          <a:lstStyle/>
          <a:p>
            <a:pPr algn="ctr"/>
            <a:r>
              <a:rPr lang="da-DK" sz="800" kern="0" dirty="0" err="1"/>
              <a:t>Enabler</a:t>
            </a:r>
            <a:endParaRPr lang="da-DK" sz="800" kern="0" dirty="0"/>
          </a:p>
        </p:txBody>
      </p:sp>
      <p:sp>
        <p:nvSpPr>
          <p:cNvPr id="29" name="Rektangel 17">
            <a:extLst>
              <a:ext uri="{FF2B5EF4-FFF2-40B4-BE49-F238E27FC236}">
                <a16:creationId xmlns:a16="http://schemas.microsoft.com/office/drawing/2014/main" id="{FDA32D56-D4A9-4A3F-8727-A01354FEBF6C}"/>
              </a:ext>
            </a:extLst>
          </p:cNvPr>
          <p:cNvSpPr/>
          <p:nvPr/>
        </p:nvSpPr>
        <p:spPr>
          <a:xfrm>
            <a:off x="2341431" y="5925811"/>
            <a:ext cx="1177832" cy="223934"/>
          </a:xfrm>
          <a:prstGeom prst="rect">
            <a:avLst/>
          </a:prstGeom>
          <a:solidFill>
            <a:schemeClr val="tx1">
              <a:lumMod val="20000"/>
              <a:lumOff val="80000"/>
            </a:schemeClr>
          </a:solidFill>
          <a:ln w="25400" cap="flat" cmpd="sng" algn="ctr">
            <a:noFill/>
            <a:prstDash val="solid"/>
          </a:ln>
          <a:effectLst/>
        </p:spPr>
        <p:txBody>
          <a:bodyPr rtlCol="0" anchor="ctr"/>
          <a:lstStyle/>
          <a:p>
            <a:pPr algn="ctr"/>
            <a:r>
              <a:rPr lang="da-DK" sz="800" kern="0" dirty="0">
                <a:solidFill>
                  <a:sysClr val="windowText" lastClr="000000"/>
                </a:solidFill>
              </a:rPr>
              <a:t>Funktioner</a:t>
            </a:r>
          </a:p>
        </p:txBody>
      </p:sp>
      <p:cxnSp>
        <p:nvCxnSpPr>
          <p:cNvPr id="30" name="Lige pilforbindelse 101">
            <a:extLst>
              <a:ext uri="{FF2B5EF4-FFF2-40B4-BE49-F238E27FC236}">
                <a16:creationId xmlns:a16="http://schemas.microsoft.com/office/drawing/2014/main" id="{C8C460BD-C8FB-4645-AEB1-403D37A44E1A}"/>
              </a:ext>
            </a:extLst>
          </p:cNvPr>
          <p:cNvCxnSpPr>
            <a:cxnSpLocks/>
            <a:stCxn id="23" idx="3"/>
            <a:endCxn id="15" idx="1"/>
          </p:cNvCxnSpPr>
          <p:nvPr/>
        </p:nvCxnSpPr>
        <p:spPr>
          <a:xfrm>
            <a:off x="7190141" y="3443192"/>
            <a:ext cx="2877957" cy="950905"/>
          </a:xfrm>
          <a:prstGeom prst="straightConnector1">
            <a:avLst/>
          </a:prstGeom>
          <a:noFill/>
          <a:ln w="9525" cap="flat" cmpd="sng" algn="ctr">
            <a:solidFill>
              <a:schemeClr val="tx1"/>
            </a:solidFill>
            <a:prstDash val="solid"/>
            <a:tailEnd type="arrow"/>
          </a:ln>
          <a:effectLst/>
        </p:spPr>
      </p:cxnSp>
      <p:cxnSp>
        <p:nvCxnSpPr>
          <p:cNvPr id="31" name="Lige pilforbindelse 101">
            <a:extLst>
              <a:ext uri="{FF2B5EF4-FFF2-40B4-BE49-F238E27FC236}">
                <a16:creationId xmlns:a16="http://schemas.microsoft.com/office/drawing/2014/main" id="{499189E6-B1D9-4542-8179-AFFBCF56E161}"/>
              </a:ext>
            </a:extLst>
          </p:cNvPr>
          <p:cNvCxnSpPr>
            <a:cxnSpLocks/>
            <a:stCxn id="23" idx="3"/>
            <a:endCxn id="18" idx="1"/>
          </p:cNvCxnSpPr>
          <p:nvPr/>
        </p:nvCxnSpPr>
        <p:spPr>
          <a:xfrm flipV="1">
            <a:off x="7190141" y="2228566"/>
            <a:ext cx="2877956" cy="1214626"/>
          </a:xfrm>
          <a:prstGeom prst="straightConnector1">
            <a:avLst/>
          </a:prstGeom>
          <a:noFill/>
          <a:ln w="9525" cap="flat" cmpd="sng" algn="ctr">
            <a:solidFill>
              <a:schemeClr val="tx1"/>
            </a:solidFill>
            <a:prstDash val="solid"/>
            <a:tailEnd type="arrow"/>
          </a:ln>
          <a:effectLst/>
        </p:spPr>
      </p:cxnSp>
      <p:cxnSp>
        <p:nvCxnSpPr>
          <p:cNvPr id="32" name="Lige pilforbindelse 101">
            <a:extLst>
              <a:ext uri="{FF2B5EF4-FFF2-40B4-BE49-F238E27FC236}">
                <a16:creationId xmlns:a16="http://schemas.microsoft.com/office/drawing/2014/main" id="{3FBE064A-D6D2-4D44-BC4B-62D71EBF22CB}"/>
              </a:ext>
            </a:extLst>
          </p:cNvPr>
          <p:cNvCxnSpPr>
            <a:cxnSpLocks/>
            <a:stCxn id="35" idx="3"/>
            <a:endCxn id="18" idx="1"/>
          </p:cNvCxnSpPr>
          <p:nvPr/>
        </p:nvCxnSpPr>
        <p:spPr>
          <a:xfrm flipV="1">
            <a:off x="8455209" y="2228566"/>
            <a:ext cx="1612888" cy="1214626"/>
          </a:xfrm>
          <a:prstGeom prst="straightConnector1">
            <a:avLst/>
          </a:prstGeom>
          <a:noFill/>
          <a:ln w="9525" cap="flat" cmpd="sng" algn="ctr">
            <a:solidFill>
              <a:schemeClr val="tx1"/>
            </a:solidFill>
            <a:prstDash val="solid"/>
            <a:tailEnd type="arrow"/>
          </a:ln>
          <a:effectLst/>
        </p:spPr>
      </p:cxnSp>
      <p:cxnSp>
        <p:nvCxnSpPr>
          <p:cNvPr id="33" name="Lige pilforbindelse 101">
            <a:extLst>
              <a:ext uri="{FF2B5EF4-FFF2-40B4-BE49-F238E27FC236}">
                <a16:creationId xmlns:a16="http://schemas.microsoft.com/office/drawing/2014/main" id="{173EE262-6A23-4F63-AA22-C8E605DBCCFE}"/>
              </a:ext>
            </a:extLst>
          </p:cNvPr>
          <p:cNvCxnSpPr>
            <a:cxnSpLocks/>
            <a:stCxn id="35" idx="3"/>
            <a:endCxn id="15" idx="1"/>
          </p:cNvCxnSpPr>
          <p:nvPr/>
        </p:nvCxnSpPr>
        <p:spPr>
          <a:xfrm>
            <a:off x="8455209" y="3443192"/>
            <a:ext cx="1612889" cy="950905"/>
          </a:xfrm>
          <a:prstGeom prst="straightConnector1">
            <a:avLst/>
          </a:prstGeom>
          <a:noFill/>
          <a:ln w="9525" cap="flat" cmpd="sng" algn="ctr">
            <a:solidFill>
              <a:schemeClr val="tx1"/>
            </a:solidFill>
            <a:prstDash val="solid"/>
            <a:tailEnd type="arrow"/>
          </a:ln>
          <a:effectLst/>
        </p:spPr>
      </p:cxnSp>
      <p:sp>
        <p:nvSpPr>
          <p:cNvPr id="34" name="Rektangel 33">
            <a:extLst>
              <a:ext uri="{FF2B5EF4-FFF2-40B4-BE49-F238E27FC236}">
                <a16:creationId xmlns:a16="http://schemas.microsoft.com/office/drawing/2014/main" id="{51F1B5E0-0B52-4BB7-A964-0221F8A90D51}"/>
              </a:ext>
            </a:extLst>
          </p:cNvPr>
          <p:cNvSpPr/>
          <p:nvPr/>
        </p:nvSpPr>
        <p:spPr>
          <a:xfrm>
            <a:off x="8802277" y="3173867"/>
            <a:ext cx="918755" cy="538649"/>
          </a:xfrm>
          <a:prstGeom prst="rect">
            <a:avLst/>
          </a:prstGeom>
          <a:solidFill>
            <a:schemeClr val="accent6">
              <a:lumMod val="50000"/>
              <a:alpha val="50000"/>
            </a:schemeClr>
          </a:solidFill>
          <a:ln w="25400" cap="flat" cmpd="sng" algn="ctr">
            <a:noFill/>
            <a:prstDash val="solid"/>
          </a:ln>
          <a:effectLst/>
        </p:spPr>
        <p:txBody>
          <a:bodyPr rtlCol="0" anchor="ctr"/>
          <a:lstStyle/>
          <a:p>
            <a:pPr algn="ctr"/>
            <a:r>
              <a:rPr lang="da-DK" sz="800" kern="0" dirty="0"/>
              <a:t>Reducering af indlagte på intensiv</a:t>
            </a:r>
          </a:p>
        </p:txBody>
      </p:sp>
      <p:sp>
        <p:nvSpPr>
          <p:cNvPr id="35" name="Rektangel 16">
            <a:extLst>
              <a:ext uri="{FF2B5EF4-FFF2-40B4-BE49-F238E27FC236}">
                <a16:creationId xmlns:a16="http://schemas.microsoft.com/office/drawing/2014/main" id="{F37F48BB-4C68-4B4B-9F13-89A186508836}"/>
              </a:ext>
            </a:extLst>
          </p:cNvPr>
          <p:cNvSpPr/>
          <p:nvPr/>
        </p:nvSpPr>
        <p:spPr>
          <a:xfrm>
            <a:off x="7537209" y="3173867"/>
            <a:ext cx="918000" cy="538649"/>
          </a:xfrm>
          <a:prstGeom prst="rect">
            <a:avLst/>
          </a:prstGeom>
          <a:solidFill>
            <a:schemeClr val="accent6">
              <a:lumMod val="90000"/>
              <a:alpha val="75000"/>
            </a:schemeClr>
          </a:solidFill>
          <a:ln w="25400" cap="flat" cmpd="sng" algn="ctr">
            <a:noFill/>
            <a:prstDash val="solid"/>
          </a:ln>
          <a:effectLst/>
        </p:spPr>
        <p:txBody>
          <a:bodyPr rtlCol="0" anchor="ctr"/>
          <a:lstStyle/>
          <a:p>
            <a:pPr algn="ctr"/>
            <a:r>
              <a:rPr lang="da-DK" sz="800" kern="0"/>
              <a:t>Reducering af indlagte</a:t>
            </a:r>
          </a:p>
        </p:txBody>
      </p:sp>
      <p:cxnSp>
        <p:nvCxnSpPr>
          <p:cNvPr id="36" name="Straight Connector 50">
            <a:extLst>
              <a:ext uri="{FF2B5EF4-FFF2-40B4-BE49-F238E27FC236}">
                <a16:creationId xmlns:a16="http://schemas.microsoft.com/office/drawing/2014/main" id="{F6A2D91E-953C-4275-855F-EE10CCAE8E99}"/>
              </a:ext>
            </a:extLst>
          </p:cNvPr>
          <p:cNvCxnSpPr>
            <a:cxnSpLocks/>
            <a:stCxn id="39" idx="7"/>
            <a:endCxn id="41" idx="0"/>
          </p:cNvCxnSpPr>
          <p:nvPr/>
        </p:nvCxnSpPr>
        <p:spPr bwMode="auto">
          <a:xfrm>
            <a:off x="6594814" y="2010392"/>
            <a:ext cx="2033598" cy="789782"/>
          </a:xfrm>
          <a:prstGeom prst="line">
            <a:avLst/>
          </a:prstGeom>
          <a:noFill/>
          <a:ln w="28575" cap="flat" cmpd="sng" algn="ctr">
            <a:solidFill>
              <a:schemeClr val="bg2"/>
            </a:solidFill>
            <a:prstDash val="dash"/>
            <a:round/>
            <a:headEnd type="none" w="med" len="med"/>
            <a:tailEnd type="none" w="med" len="med"/>
          </a:ln>
          <a:effectLst/>
        </p:spPr>
      </p:cxnSp>
      <p:cxnSp>
        <p:nvCxnSpPr>
          <p:cNvPr id="37" name="Straight Connector 45">
            <a:extLst>
              <a:ext uri="{FF2B5EF4-FFF2-40B4-BE49-F238E27FC236}">
                <a16:creationId xmlns:a16="http://schemas.microsoft.com/office/drawing/2014/main" id="{AFABFEED-1E06-442E-B672-27DB3885AF94}"/>
              </a:ext>
            </a:extLst>
          </p:cNvPr>
          <p:cNvCxnSpPr>
            <a:cxnSpLocks/>
            <a:stCxn id="39" idx="5"/>
            <a:endCxn id="41" idx="4"/>
          </p:cNvCxnSpPr>
          <p:nvPr/>
        </p:nvCxnSpPr>
        <p:spPr bwMode="auto">
          <a:xfrm flipV="1">
            <a:off x="6594814" y="4094735"/>
            <a:ext cx="2033598" cy="666134"/>
          </a:xfrm>
          <a:prstGeom prst="line">
            <a:avLst/>
          </a:prstGeom>
          <a:noFill/>
          <a:ln w="28575" cap="flat" cmpd="sng" algn="ctr">
            <a:solidFill>
              <a:schemeClr val="bg2"/>
            </a:solidFill>
            <a:prstDash val="dash"/>
            <a:round/>
            <a:headEnd type="none" w="med" len="med"/>
            <a:tailEnd type="none" w="med" len="med"/>
          </a:ln>
          <a:effectLst/>
        </p:spPr>
      </p:cxnSp>
      <p:grpSp>
        <p:nvGrpSpPr>
          <p:cNvPr id="38" name="Group 1">
            <a:extLst>
              <a:ext uri="{FF2B5EF4-FFF2-40B4-BE49-F238E27FC236}">
                <a16:creationId xmlns:a16="http://schemas.microsoft.com/office/drawing/2014/main" id="{122D27FC-6E49-4440-9F99-5E0E5166477B}"/>
              </a:ext>
            </a:extLst>
          </p:cNvPr>
          <p:cNvGrpSpPr/>
          <p:nvPr/>
        </p:nvGrpSpPr>
        <p:grpSpPr>
          <a:xfrm>
            <a:off x="2851626" y="1440750"/>
            <a:ext cx="4385417" cy="3889761"/>
            <a:chOff x="2501798" y="1440750"/>
            <a:chExt cx="4385417" cy="3889761"/>
          </a:xfrm>
        </p:grpSpPr>
        <p:sp>
          <p:nvSpPr>
            <p:cNvPr id="39" name="Oval 37">
              <a:extLst>
                <a:ext uri="{FF2B5EF4-FFF2-40B4-BE49-F238E27FC236}">
                  <a16:creationId xmlns:a16="http://schemas.microsoft.com/office/drawing/2014/main" id="{EAA52B92-536E-4F1F-94FB-C9FF2450BBCD}"/>
                </a:ext>
              </a:extLst>
            </p:cNvPr>
            <p:cNvSpPr/>
            <p:nvPr/>
          </p:nvSpPr>
          <p:spPr bwMode="auto">
            <a:xfrm>
              <a:off x="2501798" y="1440750"/>
              <a:ext cx="4385417" cy="3889761"/>
            </a:xfrm>
            <a:prstGeom prst="ellipse">
              <a:avLst/>
            </a:prstGeom>
            <a:solidFill>
              <a:schemeClr val="bg1"/>
            </a:solidFill>
            <a:ln w="285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eaLnBrk="0" fontAlgn="base" latinLnBrk="0" hangingPunct="0">
                <a:lnSpc>
                  <a:spcPct val="100000"/>
                </a:lnSpc>
                <a:spcBef>
                  <a:spcPct val="0"/>
                </a:spcBef>
                <a:spcAft>
                  <a:spcPct val="0"/>
                </a:spcAft>
                <a:buClrTx/>
                <a:buSzTx/>
                <a:buFontTx/>
                <a:buNone/>
                <a:tabLst/>
              </a:pPr>
              <a:endParaRPr kumimoji="0" lang="da-DK" sz="2400" b="0" i="0" u="none" strike="noStrike" cap="none" normalizeH="0" baseline="0">
                <a:ln>
                  <a:noFill/>
                </a:ln>
                <a:solidFill>
                  <a:schemeClr val="tx1"/>
                </a:solidFill>
                <a:effectLst/>
                <a:latin typeface="Times"/>
              </a:endParaRPr>
            </a:p>
          </p:txBody>
        </p:sp>
        <p:pic>
          <p:nvPicPr>
            <p:cNvPr id="40" name="Billede 2" descr="Et billede, der indeholder kort&#10;&#10;Automatisk genereret beskrivelse">
              <a:extLst>
                <a:ext uri="{FF2B5EF4-FFF2-40B4-BE49-F238E27FC236}">
                  <a16:creationId xmlns:a16="http://schemas.microsoft.com/office/drawing/2014/main" id="{46F1CDCA-3F0F-486E-974A-B8F118B4B7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3619" y="2314016"/>
              <a:ext cx="3388132" cy="2122876"/>
            </a:xfrm>
            <a:prstGeom prst="rect">
              <a:avLst/>
            </a:prstGeom>
            <a:ln>
              <a:solidFill>
                <a:schemeClr val="bg2"/>
              </a:solidFill>
            </a:ln>
          </p:spPr>
        </p:pic>
      </p:grpSp>
      <p:sp>
        <p:nvSpPr>
          <p:cNvPr id="41" name="Oval 53">
            <a:extLst>
              <a:ext uri="{FF2B5EF4-FFF2-40B4-BE49-F238E27FC236}">
                <a16:creationId xmlns:a16="http://schemas.microsoft.com/office/drawing/2014/main" id="{9426F109-4B75-4CFB-A46C-0B2F51E39738}"/>
              </a:ext>
            </a:extLst>
          </p:cNvPr>
          <p:cNvSpPr/>
          <p:nvPr/>
        </p:nvSpPr>
        <p:spPr>
          <a:xfrm>
            <a:off x="7399065" y="2800174"/>
            <a:ext cx="2458693" cy="1294561"/>
          </a:xfrm>
          <a:prstGeom prst="ellipse">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da-DK" sz="1200">
              <a:solidFill>
                <a:schemeClr val="tx1"/>
              </a:solidFill>
            </a:endParaRPr>
          </a:p>
        </p:txBody>
      </p:sp>
    </p:spTree>
    <p:extLst>
      <p:ext uri="{BB962C8B-B14F-4D97-AF65-F5344CB8AC3E}">
        <p14:creationId xmlns:p14="http://schemas.microsoft.com/office/powerpoint/2010/main" val="669367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F170CE9-E272-4365-8A81-1766B2C39AFE}"/>
              </a:ext>
            </a:extLst>
          </p:cNvPr>
          <p:cNvSpPr>
            <a:spLocks noGrp="1"/>
          </p:cNvSpPr>
          <p:nvPr>
            <p:ph sz="half" idx="1"/>
          </p:nvPr>
        </p:nvSpPr>
        <p:spPr>
          <a:xfrm>
            <a:off x="438131" y="1753144"/>
            <a:ext cx="5581670" cy="4351603"/>
          </a:xfrm>
        </p:spPr>
        <p:txBody>
          <a:bodyPr>
            <a:normAutofit/>
          </a:bodyPr>
          <a:lstStyle/>
          <a:p>
            <a:pPr marL="0" lvl="1" indent="0">
              <a:buNone/>
            </a:pPr>
            <a:r>
              <a:rPr lang="da-DK" sz="1200" b="1" dirty="0"/>
              <a:t>Kontakt:</a:t>
            </a:r>
          </a:p>
          <a:p>
            <a:pPr marL="0" lvl="1" indent="0">
              <a:buNone/>
            </a:pPr>
            <a:endParaRPr lang="da-DK" sz="1200" dirty="0"/>
          </a:p>
          <a:p>
            <a:pPr marL="0" indent="0">
              <a:buNone/>
            </a:pPr>
            <a:r>
              <a:rPr lang="en-US" sz="1200" dirty="0"/>
              <a:t>Martin J. Ernst, Partner, Thursday Consulting</a:t>
            </a:r>
          </a:p>
          <a:p>
            <a:pPr marL="0" indent="0">
              <a:lnSpc>
                <a:spcPts val="600"/>
              </a:lnSpc>
              <a:buNone/>
            </a:pPr>
            <a:endParaRPr lang="en-US" sz="1000" dirty="0"/>
          </a:p>
          <a:p>
            <a:pPr marL="0" indent="0">
              <a:lnSpc>
                <a:spcPts val="600"/>
              </a:lnSpc>
              <a:buNone/>
            </a:pPr>
            <a:r>
              <a:rPr lang="en-US" sz="1000" dirty="0"/>
              <a:t>M: +4529911122</a:t>
            </a:r>
          </a:p>
          <a:p>
            <a:pPr marL="0" indent="0">
              <a:lnSpc>
                <a:spcPts val="600"/>
              </a:lnSpc>
              <a:buNone/>
            </a:pPr>
            <a:r>
              <a:rPr lang="en-US" sz="1000" dirty="0"/>
              <a:t>E: </a:t>
            </a:r>
            <a:r>
              <a:rPr lang="en-US" sz="1000" dirty="0" err="1">
                <a:hlinkClick r:id="rId2"/>
              </a:rPr>
              <a:t>martin.ernst@thursday.consulting</a:t>
            </a:r>
            <a:r>
              <a:rPr lang="en-US" sz="1000" dirty="0"/>
              <a:t> </a:t>
            </a:r>
          </a:p>
          <a:p>
            <a:pPr marL="0" indent="0">
              <a:lnSpc>
                <a:spcPts val="600"/>
              </a:lnSpc>
              <a:buNone/>
            </a:pPr>
            <a:r>
              <a:rPr lang="en-US" sz="1000" dirty="0"/>
              <a:t>L: </a:t>
            </a:r>
            <a:r>
              <a:rPr lang="en-US" sz="1000" dirty="0">
                <a:hlinkClick r:id="rId3"/>
              </a:rPr>
              <a:t>https://www.linkedin.com/in/martinjernst/</a:t>
            </a:r>
            <a:r>
              <a:rPr lang="en-US" sz="1000" dirty="0"/>
              <a:t> </a:t>
            </a:r>
          </a:p>
          <a:p>
            <a:pPr marL="0" indent="0">
              <a:lnSpc>
                <a:spcPts val="600"/>
              </a:lnSpc>
              <a:buNone/>
            </a:pPr>
            <a:r>
              <a:rPr lang="en-US" sz="1000" dirty="0"/>
              <a:t>W: </a:t>
            </a:r>
            <a:r>
              <a:rPr lang="en-US" sz="1000" dirty="0">
                <a:hlinkClick r:id="rId4"/>
              </a:rPr>
              <a:t>https://www.thursday.consulting/</a:t>
            </a:r>
            <a:endParaRPr lang="en-US" sz="1000" dirty="0"/>
          </a:p>
          <a:p>
            <a:pPr marL="0" indent="0">
              <a:buNone/>
            </a:pPr>
            <a:endParaRPr lang="en-US" sz="1200" dirty="0"/>
          </a:p>
          <a:p>
            <a:pPr marL="0" indent="0">
              <a:buNone/>
            </a:pPr>
            <a:endParaRPr lang="en-US" sz="1200" dirty="0"/>
          </a:p>
          <a:p>
            <a:pPr marL="0" indent="0">
              <a:buNone/>
            </a:pPr>
            <a:r>
              <a:rPr lang="en-US" sz="1200" dirty="0"/>
              <a:t>Tips og tricks: </a:t>
            </a:r>
            <a:endParaRPr lang="da-DK" sz="1200" dirty="0"/>
          </a:p>
          <a:p>
            <a:pPr marL="0" indent="0">
              <a:buNone/>
            </a:pPr>
            <a:endParaRPr lang="da-DK" sz="1200" dirty="0"/>
          </a:p>
        </p:txBody>
      </p:sp>
      <p:sp>
        <p:nvSpPr>
          <p:cNvPr id="2" name="Slide Number Placeholder 1">
            <a:extLst>
              <a:ext uri="{FF2B5EF4-FFF2-40B4-BE49-F238E27FC236}">
                <a16:creationId xmlns:a16="http://schemas.microsoft.com/office/drawing/2014/main" id="{B1F9B54D-26E7-4653-83CC-751A93E09ED8}"/>
              </a:ext>
            </a:extLst>
          </p:cNvPr>
          <p:cNvSpPr>
            <a:spLocks noGrp="1"/>
          </p:cNvSpPr>
          <p:nvPr>
            <p:ph type="sldNum" sz="quarter" idx="12"/>
          </p:nvPr>
        </p:nvSpPr>
        <p:spPr/>
        <p:txBody>
          <a:bodyPr/>
          <a:lstStyle/>
          <a:p>
            <a:fld id="{ED8A48D8-8291-F24A-9DB0-B0C94D545751}" type="slidenum">
              <a:rPr lang="da-DK" noProof="0" smtClean="0"/>
              <a:t>5</a:t>
            </a:fld>
            <a:endParaRPr lang="da-DK" noProof="0"/>
          </a:p>
        </p:txBody>
      </p:sp>
      <p:sp>
        <p:nvSpPr>
          <p:cNvPr id="3" name="Title 2">
            <a:extLst>
              <a:ext uri="{FF2B5EF4-FFF2-40B4-BE49-F238E27FC236}">
                <a16:creationId xmlns:a16="http://schemas.microsoft.com/office/drawing/2014/main" id="{7B1C348E-2466-4CC3-857F-21414C3EF165}"/>
              </a:ext>
            </a:extLst>
          </p:cNvPr>
          <p:cNvSpPr>
            <a:spLocks noGrp="1"/>
          </p:cNvSpPr>
          <p:nvPr>
            <p:ph type="title"/>
          </p:nvPr>
        </p:nvSpPr>
        <p:spPr>
          <a:xfrm>
            <a:off x="457200" y="365126"/>
            <a:ext cx="10144898" cy="846729"/>
          </a:xfrm>
        </p:spPr>
        <p:txBody>
          <a:bodyPr>
            <a:normAutofit/>
          </a:bodyPr>
          <a:lstStyle/>
          <a:p>
            <a:r>
              <a:rPr lang="da-DK" sz="2400" dirty="0"/>
              <a:t>Hvis du vil vide mere? </a:t>
            </a:r>
          </a:p>
        </p:txBody>
      </p:sp>
      <p:cxnSp>
        <p:nvCxnSpPr>
          <p:cNvPr id="10" name="Lige forbindelse 9">
            <a:extLst>
              <a:ext uri="{FF2B5EF4-FFF2-40B4-BE49-F238E27FC236}">
                <a16:creationId xmlns:a16="http://schemas.microsoft.com/office/drawing/2014/main" id="{4A786FAD-08EC-448B-9AC9-B8BA3318C07E}"/>
              </a:ext>
            </a:extLst>
          </p:cNvPr>
          <p:cNvCxnSpPr>
            <a:cxnSpLocks/>
          </p:cNvCxnSpPr>
          <p:nvPr/>
        </p:nvCxnSpPr>
        <p:spPr>
          <a:xfrm>
            <a:off x="540486" y="2108374"/>
            <a:ext cx="3658592"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Content Placeholder 3">
            <a:extLst>
              <a:ext uri="{FF2B5EF4-FFF2-40B4-BE49-F238E27FC236}">
                <a16:creationId xmlns:a16="http://schemas.microsoft.com/office/drawing/2014/main" id="{9B121D7A-AB16-4E46-894D-8768438D6991}"/>
              </a:ext>
            </a:extLst>
          </p:cNvPr>
          <p:cNvSpPr txBox="1">
            <a:spLocks/>
          </p:cNvSpPr>
          <p:nvPr/>
        </p:nvSpPr>
        <p:spPr>
          <a:xfrm>
            <a:off x="6157247" y="1753144"/>
            <a:ext cx="5581670" cy="4351603"/>
          </a:xfrm>
          <a:prstGeom prst="rect">
            <a:avLst/>
          </a:prstGeom>
          <a:solidFill>
            <a:schemeClr val="tx2">
              <a:lumMod val="20000"/>
              <a:lumOff val="80000"/>
            </a:schemeClr>
          </a:solidFill>
        </p:spPr>
        <p:txBody>
          <a:bodyPr vert="horz" lIns="144000" tIns="108000" rIns="144000" bIns="144000" rtlCol="0">
            <a:normAutofit/>
          </a:bodyPr>
          <a:lstStyle>
            <a:lvl1pPr marL="457200" indent="-457200" algn="l" defTabSz="914400" rtl="0" eaLnBrk="1" latinLnBrk="0" hangingPunct="1">
              <a:lnSpc>
                <a:spcPct val="10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buFont typeface="Arial" panose="020B0604020202020204" pitchFamily="34" charset="0"/>
              <a:buNone/>
            </a:pPr>
            <a:r>
              <a:rPr lang="da-DK" sz="1200" b="1" dirty="0"/>
              <a:t>SKI Aftale </a:t>
            </a:r>
          </a:p>
          <a:p>
            <a:pPr marL="0" lvl="1" indent="0">
              <a:buFont typeface="Arial" panose="020B0604020202020204" pitchFamily="34" charset="0"/>
              <a:buNone/>
            </a:pPr>
            <a:endParaRPr lang="da-DK" sz="1200" dirty="0"/>
          </a:p>
          <a:p>
            <a:pPr marL="0" indent="0">
              <a:buFont typeface="Arial" panose="020B0604020202020204" pitchFamily="34" charset="0"/>
              <a:buNone/>
            </a:pPr>
            <a:r>
              <a:rPr lang="da-DK" sz="1200" dirty="0" err="1"/>
              <a:t>Thursday</a:t>
            </a:r>
            <a:r>
              <a:rPr lang="da-DK" sz="1200" dirty="0"/>
              <a:t> Consulting har en underleverandør aftale med 17.11 Konsulenterne gennem </a:t>
            </a:r>
            <a:r>
              <a:rPr lang="da-DK" sz="1200" dirty="0" err="1"/>
              <a:t>Globleteam</a:t>
            </a:r>
            <a:r>
              <a:rPr lang="da-DK" sz="1200" dirty="0"/>
              <a:t>. Således kan I direkte tildele konsulentopgaver til </a:t>
            </a:r>
            <a:r>
              <a:rPr lang="da-DK" sz="1200" dirty="0" err="1"/>
              <a:t>Thursday</a:t>
            </a:r>
            <a:r>
              <a:rPr lang="da-DK" sz="1200" dirty="0"/>
              <a:t> Consulting ved brug af denne aftale og denne leverandør. </a:t>
            </a:r>
          </a:p>
          <a:p>
            <a:pPr marL="0" indent="0">
              <a:buFont typeface="Arial" panose="020B0604020202020204" pitchFamily="34" charset="0"/>
              <a:buNone/>
            </a:pPr>
            <a:r>
              <a:rPr lang="da-DK" sz="1200" dirty="0"/>
              <a:t>17.11 Konsulenterne er på delaftale 1 og 2. </a:t>
            </a:r>
          </a:p>
          <a:p>
            <a:pPr marL="0" indent="0">
              <a:buFont typeface="Arial" panose="020B0604020202020204" pitchFamily="34" charset="0"/>
              <a:buNone/>
            </a:pPr>
            <a:r>
              <a:rPr lang="da-DK" sz="1200" dirty="0"/>
              <a:t>Kontakt Martin J. Ernst inden den direkte tildeling foretages. </a:t>
            </a:r>
          </a:p>
          <a:p>
            <a:pPr marL="0" indent="0">
              <a:buFont typeface="Arial" panose="020B0604020202020204" pitchFamily="34" charset="0"/>
              <a:buNone/>
            </a:pPr>
            <a:endParaRPr lang="da-DK" sz="1200" dirty="0"/>
          </a:p>
          <a:p>
            <a:pPr marL="0" indent="0">
              <a:buFont typeface="Arial" panose="020B0604020202020204" pitchFamily="34" charset="0"/>
              <a:buNone/>
            </a:pPr>
            <a:endParaRPr lang="da-DK" sz="1200" dirty="0"/>
          </a:p>
        </p:txBody>
      </p:sp>
      <p:pic>
        <p:nvPicPr>
          <p:cNvPr id="3074" name="Picture 2" descr="SKI | CGI DK">
            <a:extLst>
              <a:ext uri="{FF2B5EF4-FFF2-40B4-BE49-F238E27FC236}">
                <a16:creationId xmlns:a16="http://schemas.microsoft.com/office/drawing/2014/main" id="{2D6397FB-0DB1-4715-A18A-4E5DF1BD7C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76888" y="4535781"/>
            <a:ext cx="2307322" cy="1208000"/>
          </a:xfrm>
          <a:prstGeom prst="rect">
            <a:avLst/>
          </a:prstGeom>
          <a:noFill/>
          <a:extLst>
            <a:ext uri="{909E8E84-426E-40DD-AFC4-6F175D3DCCD1}">
              <a14:hiddenFill xmlns:a14="http://schemas.microsoft.com/office/drawing/2010/main">
                <a:solidFill>
                  <a:srgbClr val="FFFFFF"/>
                </a:solidFill>
              </a14:hiddenFill>
            </a:ext>
          </a:extLst>
        </p:spPr>
      </p:pic>
      <p:pic>
        <p:nvPicPr>
          <p:cNvPr id="9" name="Billede 8">
            <a:extLst>
              <a:ext uri="{FF2B5EF4-FFF2-40B4-BE49-F238E27FC236}">
                <a16:creationId xmlns:a16="http://schemas.microsoft.com/office/drawing/2014/main" id="{09033E8E-41CF-43D9-AB3A-576D9FBEEBC1}"/>
              </a:ext>
            </a:extLst>
          </p:cNvPr>
          <p:cNvPicPr>
            <a:picLocks noChangeAspect="1"/>
          </p:cNvPicPr>
          <p:nvPr/>
        </p:nvPicPr>
        <p:blipFill>
          <a:blip r:embed="rId6"/>
          <a:stretch>
            <a:fillRect/>
          </a:stretch>
        </p:blipFill>
        <p:spPr>
          <a:xfrm>
            <a:off x="438131" y="4523376"/>
            <a:ext cx="1590897" cy="1581371"/>
          </a:xfrm>
          <a:prstGeom prst="rect">
            <a:avLst/>
          </a:prstGeom>
        </p:spPr>
      </p:pic>
      <p:pic>
        <p:nvPicPr>
          <p:cNvPr id="5" name="Picture 2" descr="Globeteam logo">
            <a:extLst>
              <a:ext uri="{FF2B5EF4-FFF2-40B4-BE49-F238E27FC236}">
                <a16:creationId xmlns:a16="http://schemas.microsoft.com/office/drawing/2014/main" id="{A8FCC5FB-D5DC-4297-B40F-3FD29BE4C82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73236" y="4896056"/>
            <a:ext cx="1047750" cy="847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952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77FB0D2B-C45C-46BF-80E7-4EEC09E673AE}"/>
              </a:ext>
            </a:extLst>
          </p:cNvPr>
          <p:cNvSpPr>
            <a:spLocks noGrp="1"/>
          </p:cNvSpPr>
          <p:nvPr>
            <p:ph type="sldNum" sz="quarter" idx="12"/>
          </p:nvPr>
        </p:nvSpPr>
        <p:spPr/>
        <p:txBody>
          <a:bodyPr/>
          <a:lstStyle/>
          <a:p>
            <a:fld id="{ED8A48D8-8291-F24A-9DB0-B0C94D545751}" type="slidenum">
              <a:rPr lang="en-US" smtClean="0"/>
              <a:t>6</a:t>
            </a:fld>
            <a:endParaRPr lang="en-US"/>
          </a:p>
        </p:txBody>
      </p:sp>
    </p:spTree>
    <p:extLst>
      <p:ext uri="{BB962C8B-B14F-4D97-AF65-F5344CB8AC3E}">
        <p14:creationId xmlns:p14="http://schemas.microsoft.com/office/powerpoint/2010/main" val="1329221836"/>
      </p:ext>
    </p:extLst>
  </p:cSld>
  <p:clrMapOvr>
    <a:masterClrMapping/>
  </p:clrMapOvr>
</p:sld>
</file>

<file path=ppt/theme/theme1.xml><?xml version="1.0" encoding="utf-8"?>
<a:theme xmlns:a="http://schemas.openxmlformats.org/drawingml/2006/main" name="2_Office Theme">
  <a:themeElements>
    <a:clrScheme name="Thursday">
      <a:dk1>
        <a:srgbClr val="000000"/>
      </a:dk1>
      <a:lt1>
        <a:srgbClr val="FFFFFF"/>
      </a:lt1>
      <a:dk2>
        <a:srgbClr val="412B48"/>
      </a:dk2>
      <a:lt2>
        <a:srgbClr val="B8CACE"/>
      </a:lt2>
      <a:accent1>
        <a:srgbClr val="832044"/>
      </a:accent1>
      <a:accent2>
        <a:srgbClr val="B25F4D"/>
      </a:accent2>
      <a:accent3>
        <a:srgbClr val="8C8AF8"/>
      </a:accent3>
      <a:accent4>
        <a:srgbClr val="DBD3CF"/>
      </a:accent4>
      <a:accent5>
        <a:srgbClr val="DCB9CA"/>
      </a:accent5>
      <a:accent6>
        <a:srgbClr val="F5C1AE"/>
      </a:accent6>
      <a:hlink>
        <a:srgbClr val="8C8AF8"/>
      </a:hlink>
      <a:folHlink>
        <a:srgbClr val="8C8AF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ursday-Presentation.ppt" id="{0360F5FE-67F0-4199-B313-395F87BE5157}" vid="{571173D4-D8EE-4A0C-A23C-A3261909BA1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1D42D55214846A469D48E2A69892D602" ma:contentTypeVersion="13" ma:contentTypeDescription="Opret et nyt dokument." ma:contentTypeScope="" ma:versionID="0e5ac35b03265c7de510bb76aa347db1">
  <xsd:schema xmlns:xsd="http://www.w3.org/2001/XMLSchema" xmlns:xs="http://www.w3.org/2001/XMLSchema" xmlns:p="http://schemas.microsoft.com/office/2006/metadata/properties" xmlns:ns2="8e84c19b-65f9-4f12-aad2-2e6e75c44d81" xmlns:ns3="f5f9e855-7eac-4166-99c4-6b00d76f3c51" targetNamespace="http://schemas.microsoft.com/office/2006/metadata/properties" ma:root="true" ma:fieldsID="f4f3e4105a5fe31baabc04f60b84b7cd" ns2:_="" ns3:_="">
    <xsd:import namespace="8e84c19b-65f9-4f12-aad2-2e6e75c44d81"/>
    <xsd:import namespace="f5f9e855-7eac-4166-99c4-6b00d76f3c5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ServiceAutoKeyPoints" minOccurs="0"/>
                <xsd:element ref="ns2:MediaServiceKeyPoints"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84c19b-65f9-4f12-aad2-2e6e75c44d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5f9e855-7eac-4166-99c4-6b00d76f3c51" elementFormDefault="qualified">
    <xsd:import namespace="http://schemas.microsoft.com/office/2006/documentManagement/types"/>
    <xsd:import namespace="http://schemas.microsoft.com/office/infopath/2007/PartnerControls"/>
    <xsd:element name="SharedWithUsers" ma:index="19"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FBA9B4-1B29-498F-B77E-0FA0E55F4537}">
  <ds:schemaRefs>
    <ds:schemaRef ds:uri="http://purl.org/dc/dcmitype/"/>
    <ds:schemaRef ds:uri="http://www.w3.org/XML/1998/namespace"/>
    <ds:schemaRef ds:uri="http://purl.org/dc/terms/"/>
    <ds:schemaRef ds:uri="f5f9e855-7eac-4166-99c4-6b00d76f3c51"/>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8e84c19b-65f9-4f12-aad2-2e6e75c44d81"/>
  </ds:schemaRefs>
</ds:datastoreItem>
</file>

<file path=customXml/itemProps2.xml><?xml version="1.0" encoding="utf-8"?>
<ds:datastoreItem xmlns:ds="http://schemas.openxmlformats.org/officeDocument/2006/customXml" ds:itemID="{8363F3C6-0D5A-4997-B306-45EC20EADCDA}">
  <ds:schemaRefs>
    <ds:schemaRef ds:uri="http://schemas.microsoft.com/sharepoint/v3/contenttype/forms"/>
  </ds:schemaRefs>
</ds:datastoreItem>
</file>

<file path=customXml/itemProps3.xml><?xml version="1.0" encoding="utf-8"?>
<ds:datastoreItem xmlns:ds="http://schemas.openxmlformats.org/officeDocument/2006/customXml" ds:itemID="{A77FD98E-CF4C-46F0-A567-79BA2C4A80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84c19b-65f9-4f12-aad2-2e6e75c44d81"/>
    <ds:schemaRef ds:uri="f5f9e855-7eac-4166-99c4-6b00d76f3c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thursday-Presentation.ppt</Template>
  <TotalTime>17455</TotalTime>
  <Words>425</Words>
  <Application>Microsoft Office PowerPoint</Application>
  <PresentationFormat>Widescreen</PresentationFormat>
  <Paragraphs>87</Paragraphs>
  <Slides>6</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6</vt:i4>
      </vt:variant>
    </vt:vector>
  </HeadingPairs>
  <TitlesOfParts>
    <vt:vector size="10" baseType="lpstr">
      <vt:lpstr>Arial</vt:lpstr>
      <vt:lpstr>Calibri</vt:lpstr>
      <vt:lpstr>Times</vt:lpstr>
      <vt:lpstr>2_Office Theme</vt:lpstr>
      <vt:lpstr>Byg bedre beslutningsoplæg  </vt:lpstr>
      <vt:lpstr>På baggrund af Gerald Bradleys bog om gevinstrealisering går vi til business cases med følgende kausalitetsforståelse</vt:lpstr>
      <vt:lpstr>Eksempel: Business casen og gevinstoverblikket for Corona</vt:lpstr>
      <vt:lpstr>Eksempel: Business casen og gevinstoverblikket for Corona</vt:lpstr>
      <vt:lpstr>Hvis du vil vide mere? </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Partner indstilling</dc:title>
  <dc:creator>Robert Bo Jensen</dc:creator>
  <cp:lastModifiedBy>Martin J. Ernst</cp:lastModifiedBy>
  <cp:revision>18</cp:revision>
  <dcterms:created xsi:type="dcterms:W3CDTF">2021-12-15T23:44:44Z</dcterms:created>
  <dcterms:modified xsi:type="dcterms:W3CDTF">2022-03-22T20:05:07Z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0x0101001D42D55214846A469D48E2A69892D602</vt:lpwstr>
  </property>
</Properties>
</file>